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4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5f02ee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95f02ee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168a977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168a977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1993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1993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168a977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168a977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95f02ee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95f02ee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dQzHPwrG4o?feature=oembed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sdQzHPwrG4o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31400" y="388357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Ratios and Proportions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31400" y="1321957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+mj-lt"/>
              </a:rPr>
              <a:t>Zeb Hammond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741C37-BD87-4887-9507-0BB5E057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0" y="3681161"/>
            <a:ext cx="3188134" cy="11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152465-3072-4648-BD28-326C26F0B8C5}"/>
              </a:ext>
            </a:extLst>
          </p:cNvPr>
          <p:cNvSpPr txBox="1"/>
          <p:nvPr/>
        </p:nvSpPr>
        <p:spPr>
          <a:xfrm>
            <a:off x="471900" y="5142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State Standards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AB624EC-BFDA-4517-8597-BB5645A19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139700" indent="0">
              <a:buNone/>
            </a:pPr>
            <a:r>
              <a:rPr lang="en-US" dirty="0"/>
              <a:t>Missouri Learning Standards (MLS)</a:t>
            </a:r>
          </a:p>
          <a:p>
            <a:pPr marL="139700" indent="0">
              <a:buNone/>
            </a:pPr>
            <a:r>
              <a:rPr lang="en-US" dirty="0"/>
              <a:t>7.RP.A.1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AC06B74-190C-480F-931B-6BE93516F95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139700" indent="0">
              <a:buNone/>
            </a:pPr>
            <a:r>
              <a:rPr lang="en-US" dirty="0"/>
              <a:t>Common Core State Standards</a:t>
            </a:r>
          </a:p>
          <a:p>
            <a:pPr marL="139700" indent="0">
              <a:buNone/>
            </a:pPr>
            <a:r>
              <a:rPr lang="en-US" dirty="0"/>
              <a:t>CCSS.MATH.CONTENT.7.RP.A.1</a:t>
            </a:r>
          </a:p>
          <a:p>
            <a:pPr marL="139700" indent="0">
              <a:buNone/>
            </a:pPr>
            <a:r>
              <a:rPr lang="en-US" dirty="0"/>
              <a:t>CCSS.MATH.CONTENT.7.RP.A.2</a:t>
            </a:r>
          </a:p>
        </p:txBody>
      </p:sp>
    </p:spTree>
    <p:extLst>
      <p:ext uri="{BB962C8B-B14F-4D97-AF65-F5344CB8AC3E}">
        <p14:creationId xmlns:p14="http://schemas.microsoft.com/office/powerpoint/2010/main" val="370908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Analyze proportional relationships and use them to solve problems.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Compute unit rates, including those that involve complex fractions, with like or different units.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243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Prior Knowledge Needed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Students will need to know how to read and write.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Students need to identify the numerator and denominator.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Students will need to know how to add, subtract, multiply, and divide.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65500" y="273025"/>
            <a:ext cx="4045200" cy="4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Let’s look at an example </a:t>
            </a:r>
            <a:r>
              <a:rPr lang="en-US" sz="3600">
                <a:latin typeface="+mn-lt"/>
              </a:rPr>
              <a:t>of</a:t>
            </a:r>
            <a:r>
              <a:rPr lang="en" sz="3600">
                <a:latin typeface="+mn-lt"/>
              </a:rPr>
              <a:t> </a:t>
            </a:r>
            <a:r>
              <a:rPr lang="en" sz="3600" dirty="0">
                <a:latin typeface="+mn-lt"/>
              </a:rPr>
              <a:t>how to compute a problem with unit rates by simplifying complex fractions.</a:t>
            </a:r>
            <a:endParaRPr sz="3600" dirty="0">
              <a:latin typeface="+mn-lt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4981676" y="-118010"/>
            <a:ext cx="3896823" cy="268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https://www.youtube.com/watch?v=sdQzHPwrG4o</a:t>
            </a:r>
            <a:endParaRPr sz="14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900" dirty="0"/>
          </a:p>
        </p:txBody>
      </p:sp>
      <p:pic>
        <p:nvPicPr>
          <p:cNvPr id="2" name="Online Media 1" title="Finding Unit Rates by Simplifying Complex Fractions">
            <a:hlinkClick r:id="" action="ppaction://media"/>
            <a:extLst>
              <a:ext uri="{FF2B5EF4-FFF2-40B4-BE49-F238E27FC236}">
                <a16:creationId xmlns:a16="http://schemas.microsoft.com/office/drawing/2014/main" id="{AC71D2DA-05BF-4064-B27F-8344F4675B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668253" y="1355973"/>
            <a:ext cx="4413652" cy="243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71900" y="490525"/>
            <a:ext cx="8222100" cy="10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bg2"/>
                </a:solidFill>
                <a:latin typeface="+mj-lt"/>
              </a:rPr>
              <a:t>Let’s try this as a class.</a:t>
            </a:r>
            <a:endParaRPr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683418" y="1962275"/>
            <a:ext cx="4400700" cy="2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ea typeface="Roboto"/>
                <a:cs typeface="Roboto"/>
                <a:sym typeface="Roboto"/>
              </a:rPr>
              <a:t>Grandma’s famous pie recipe used 2/3 cup of sugar for every 2 teaspoons of milk. How much sugar was used per teaspoon of milk? </a:t>
            </a:r>
            <a:endParaRPr sz="20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ea typeface="Roboto"/>
                <a:cs typeface="Roboto"/>
                <a:sym typeface="Roboto"/>
              </a:rPr>
              <a:t>A. 3</a:t>
            </a:r>
            <a:endParaRPr sz="20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ea typeface="Roboto"/>
                <a:cs typeface="Roboto"/>
                <a:sym typeface="Roboto"/>
              </a:rPr>
              <a:t>B. 1 1/3 </a:t>
            </a:r>
            <a:endParaRPr sz="20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ea typeface="Roboto"/>
                <a:cs typeface="Roboto"/>
                <a:sym typeface="Roboto"/>
              </a:rPr>
              <a:t>C. 2 2/3 </a:t>
            </a:r>
            <a:endParaRPr sz="2000" dirty="0"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ea typeface="Roboto"/>
                <a:cs typeface="Roboto"/>
                <a:sym typeface="Roboto"/>
              </a:rPr>
              <a:t>D. 1/3</a:t>
            </a:r>
            <a:endParaRPr sz="20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709025" y="1962275"/>
            <a:ext cx="4232400" cy="2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33725-C85B-4599-B8FB-EF5853BDA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896" y="2141000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Answer</a:t>
            </a:r>
            <a:endParaRPr dirty="0">
              <a:latin typeface="+mj-l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420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  <a:latin typeface="+mj-lt"/>
              </a:rPr>
              <a:t>To solve, take 2/3 divided by 2 (2/3 / 2)</a:t>
            </a:r>
            <a:endParaRPr sz="200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  <a:latin typeface="+mj-lt"/>
              </a:rPr>
              <a:t>To find the answer of 2/3 / 2, you can multiply the reciprocal:</a:t>
            </a:r>
            <a:endParaRPr sz="200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  <a:latin typeface="+mj-lt"/>
              </a:rPr>
              <a:t>2/3  X 1/2 =</a:t>
            </a:r>
            <a:endParaRPr sz="200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chemeClr val="bg2"/>
                </a:solidFill>
                <a:latin typeface="+mj-lt"/>
              </a:rPr>
              <a:t>2 x 1 </a:t>
            </a:r>
            <a:r>
              <a:rPr lang="en" sz="2000" dirty="0">
                <a:solidFill>
                  <a:schemeClr val="bg2"/>
                </a:solidFill>
                <a:latin typeface="+mj-lt"/>
              </a:rPr>
              <a:t>= </a:t>
            </a:r>
            <a:r>
              <a:rPr lang="en" sz="2000" u="sng" dirty="0">
                <a:solidFill>
                  <a:schemeClr val="bg2"/>
                </a:solidFill>
                <a:latin typeface="+mj-lt"/>
              </a:rPr>
              <a:t>2</a:t>
            </a:r>
            <a:r>
              <a:rPr lang="en" sz="2000" dirty="0">
                <a:solidFill>
                  <a:schemeClr val="bg2"/>
                </a:solidFill>
                <a:latin typeface="+mj-lt"/>
              </a:rPr>
              <a:t> = </a:t>
            </a:r>
            <a:r>
              <a:rPr lang="en" sz="2000" u="sng" dirty="0">
                <a:solidFill>
                  <a:schemeClr val="bg2"/>
                </a:solidFill>
                <a:latin typeface="+mj-lt"/>
              </a:rPr>
              <a:t>1</a:t>
            </a:r>
            <a:endParaRPr sz="2000" u="sng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  <a:latin typeface="+mj-lt"/>
              </a:rPr>
              <a:t>3 x 2    6    3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  <a:latin typeface="+mj-lt"/>
              </a:rPr>
              <a:t>The answer is D. 1/3</a:t>
            </a:r>
            <a:endParaRPr sz="200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latin typeface="+mj-lt"/>
              </a:rPr>
              <a:t>Now it’s your turn!</a:t>
            </a:r>
            <a:endParaRPr sz="4200" dirty="0">
              <a:latin typeface="+mj-lt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Complete the activity worksheet Unit Rate - Complex Fractions.</a:t>
            </a:r>
            <a:endParaRPr sz="2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266</Words>
  <Application>Microsoft Office PowerPoint</Application>
  <PresentationFormat>On-screen Show (16:9)</PresentationFormat>
  <Paragraphs>38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Roboto</vt:lpstr>
      <vt:lpstr>Material</vt:lpstr>
      <vt:lpstr>Ratios and Proportions</vt:lpstr>
      <vt:lpstr>PowerPoint Presentation</vt:lpstr>
      <vt:lpstr>Objective</vt:lpstr>
      <vt:lpstr>Prior Knowledge Needed</vt:lpstr>
      <vt:lpstr>Let’s look at an example of how to compute a problem with unit rates by simplifying complex fractions.</vt:lpstr>
      <vt:lpstr>Let’s try this as a class.</vt:lpstr>
      <vt:lpstr>Answer</vt:lpstr>
      <vt:lpstr>Now it’s 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 and Proportions</dc:title>
  <dc:creator>malys005@umn.edu</dc:creator>
  <cp:lastModifiedBy>malys005@umn.edu</cp:lastModifiedBy>
  <cp:revision>1</cp:revision>
  <dcterms:created xsi:type="dcterms:W3CDTF">2021-01-08T23:22:55Z</dcterms:created>
  <dcterms:modified xsi:type="dcterms:W3CDTF">2021-01-08T23:25:54Z</dcterms:modified>
</cp:coreProperties>
</file>