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 varScale="1">
        <p:scale>
          <a:sx n="76" d="100"/>
          <a:sy n="76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5C926-79F4-6243-A8F0-A56109833C2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0B50-117B-5045-BD4A-F09D234E7A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E014CA7-AAE3-0B4A-8C39-0BD628FF5A7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E014CA7-AAE3-0B4A-8C39-0BD628FF5A7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D441ACC-29C4-6B4A-8885-50621E06EF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92" y="5689314"/>
            <a:ext cx="2969517" cy="890855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8F2B02F1-3A5B-48F5-9DB3-46E66E507AB0}"/>
              </a:ext>
            </a:extLst>
          </p:cNvPr>
          <p:cNvGrpSpPr/>
          <p:nvPr/>
        </p:nvGrpSpPr>
        <p:grpSpPr>
          <a:xfrm>
            <a:off x="1078785" y="1071562"/>
            <a:ext cx="6945332" cy="4476483"/>
            <a:chOff x="1078785" y="1071562"/>
            <a:chExt cx="6945332" cy="44764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6" t="12221" r="21685" b="21862"/>
            <a:stretch/>
          </p:blipFill>
          <p:spPr>
            <a:xfrm>
              <a:off x="1078785" y="1071562"/>
              <a:ext cx="6945332" cy="447648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A70EB63E-AE70-4C2B-96D0-72129F922F4B}"/>
                </a:ext>
              </a:extLst>
            </p:cNvPr>
            <p:cNvSpPr/>
            <p:nvPr/>
          </p:nvSpPr>
          <p:spPr>
            <a:xfrm>
              <a:off x="2930400" y="2095200"/>
              <a:ext cx="3304800" cy="2361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FBF007F0-FBAB-4EF9-A7FD-B2ED2FFF664B}"/>
              </a:ext>
            </a:extLst>
          </p:cNvPr>
          <p:cNvSpPr/>
          <p:nvPr/>
        </p:nvSpPr>
        <p:spPr>
          <a:xfrm>
            <a:off x="1392796" y="2967335"/>
            <a:ext cx="635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solidFill>
                  <a:sysClr val="windowText" lastClr="000000"/>
                </a:solidFill>
              </a:rPr>
              <a:t>Construye un Modelo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3" y="355601"/>
            <a:ext cx="1205358" cy="114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09" y="355601"/>
            <a:ext cx="1205358" cy="1140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10" y="355601"/>
            <a:ext cx="1205358" cy="1140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11" y="355601"/>
            <a:ext cx="1205358" cy="1140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2" y="355601"/>
            <a:ext cx="1205358" cy="1140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195" y="1859761"/>
            <a:ext cx="7551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12 + 12 + 12 + 12 + 12 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7825" y="2801536"/>
            <a:ext cx="92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8431" y="3447867"/>
            <a:ext cx="4161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12 x 5 =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7200" y="4491711"/>
            <a:ext cx="2688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674" y="1623318"/>
            <a:ext cx="7274103" cy="34778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/>
              </a:solidFill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Visit</a:t>
            </a:r>
            <a:r>
              <a:rPr lang="en-US" dirty="0">
                <a:solidFill>
                  <a:schemeClr val="bg1"/>
                </a:solidFill>
              </a:rPr>
              <a:t>                                                     </a:t>
            </a:r>
            <a:r>
              <a:rPr lang="en-US" sz="4400" dirty="0">
                <a:solidFill>
                  <a:schemeClr val="bg1"/>
                </a:solidFill>
              </a:rPr>
              <a:t>at 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www.7generationgames.com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67" y="2126751"/>
            <a:ext cx="2969517" cy="8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8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999" y="594903"/>
            <a:ext cx="7308001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dirty="0"/>
              <a:t>ESTRATEGIA DE RESOLUCIÓN DE PROBLEMAS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144" y="2093596"/>
            <a:ext cx="7359856" cy="3834674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L" sz="4800" dirty="0"/>
              <a:t>Construye</a:t>
            </a:r>
            <a:r>
              <a:rPr lang="en-US" sz="4800" dirty="0"/>
              <a:t> un </a:t>
            </a:r>
            <a:r>
              <a:rPr lang="es-CL" sz="4800" dirty="0"/>
              <a:t>modelo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800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dirty="0"/>
              <a:t>Una </a:t>
            </a:r>
            <a:r>
              <a:rPr lang="en-US" sz="4800" dirty="0" err="1"/>
              <a:t>manera</a:t>
            </a:r>
            <a:r>
              <a:rPr lang="en-US" sz="4800" dirty="0"/>
              <a:t> de resolver un </a:t>
            </a:r>
            <a:r>
              <a:rPr lang="en-US" sz="4800" dirty="0" err="1"/>
              <a:t>problema</a:t>
            </a:r>
            <a:r>
              <a:rPr lang="en-US" sz="4800" dirty="0"/>
              <a:t> es </a:t>
            </a:r>
            <a:r>
              <a:rPr lang="es-CL" sz="4800" dirty="0"/>
              <a:t>construyendo</a:t>
            </a:r>
            <a:r>
              <a:rPr lang="en-US" sz="4800" dirty="0"/>
              <a:t> un </a:t>
            </a:r>
            <a:r>
              <a:rPr lang="en-US" sz="4800" dirty="0" err="1"/>
              <a:t>modelo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00" y="777492"/>
            <a:ext cx="6967800" cy="1188720"/>
          </a:xfrm>
        </p:spPr>
        <p:txBody>
          <a:bodyPr>
            <a:normAutofit fontScale="90000"/>
          </a:bodyPr>
          <a:lstStyle/>
          <a:p>
            <a:r>
              <a:rPr lang="en-US" sz="4400" dirty="0" err="1"/>
              <a:t>Construye</a:t>
            </a:r>
            <a:r>
              <a:rPr lang="en-US" sz="4400" dirty="0"/>
              <a:t> un </a:t>
            </a:r>
            <a:r>
              <a:rPr lang="en-US" sz="4400" dirty="0" err="1"/>
              <a:t>modelo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622" y="2537245"/>
            <a:ext cx="6810755" cy="310198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Toma un </a:t>
            </a:r>
            <a:r>
              <a:rPr lang="en-US" sz="4400" dirty="0" err="1"/>
              <a:t>problema</a:t>
            </a:r>
            <a:r>
              <a:rPr lang="en-US" sz="4400" dirty="0"/>
              <a:t> </a:t>
            </a:r>
            <a:r>
              <a:rPr lang="en-US" sz="4400" dirty="0" err="1"/>
              <a:t>matemático</a:t>
            </a:r>
            <a:r>
              <a:rPr lang="en-US" sz="4400" dirty="0"/>
              <a:t> y </a:t>
            </a:r>
            <a:r>
              <a:rPr lang="en-US" sz="4400" dirty="0" err="1"/>
              <a:t>construye</a:t>
            </a:r>
            <a:r>
              <a:rPr lang="en-US" sz="4400" dirty="0"/>
              <a:t> un </a:t>
            </a:r>
            <a:r>
              <a:rPr lang="en-US" sz="4400" dirty="0" err="1"/>
              <a:t>modelo</a:t>
            </a:r>
            <a:r>
              <a:rPr lang="en-US" sz="4400" dirty="0"/>
              <a:t> a </a:t>
            </a:r>
            <a:r>
              <a:rPr lang="en-US" sz="4400" dirty="0" err="1"/>
              <a:t>partir</a:t>
            </a:r>
            <a:r>
              <a:rPr lang="en-US" sz="4400" dirty="0"/>
              <a:t> de la </a:t>
            </a:r>
            <a:r>
              <a:rPr lang="en-US" sz="4400" dirty="0" err="1"/>
              <a:t>información</a:t>
            </a:r>
            <a:r>
              <a:rPr lang="en-US" sz="4400" dirty="0"/>
              <a:t> que </a:t>
            </a:r>
            <a:r>
              <a:rPr lang="en-US" sz="4400" dirty="0" err="1"/>
              <a:t>te</a:t>
            </a:r>
            <a:r>
              <a:rPr lang="en-US" sz="4400" dirty="0"/>
              <a:t> </a:t>
            </a:r>
            <a:r>
              <a:rPr lang="en-US" sz="4400" dirty="0" err="1"/>
              <a:t>entrega</a:t>
            </a:r>
            <a:r>
              <a:rPr lang="en-US" sz="44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EjemplO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370917"/>
            <a:ext cx="5937755" cy="3660013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ClrTx/>
              <a:buNone/>
              <a:defRPr/>
            </a:pPr>
            <a:r>
              <a:rPr lang="es-MX" sz="3200" dirty="0"/>
              <a:t>Te estás mudando con tu tribu a través de las planicies y necesitas empacar alfombras de búfalo para intercambiar. Cada carreta tiene capacidad para 12 alfombras y tienes 5 carretas para llenar. ¿Cuántas alfombras de búfalo puedes empacar?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es-MX" sz="3200" dirty="0"/>
          </a:p>
          <a:p>
            <a:pPr marL="0" lvl="0" indent="0" algn="ctr">
              <a:spcBef>
                <a:spcPts val="0"/>
              </a:spcBef>
              <a:buClrTx/>
              <a:buNone/>
              <a:defRPr/>
            </a:pPr>
            <a:r>
              <a:rPr lang="es-MX" sz="3200" b="1" dirty="0"/>
              <a:t> ¡Construye un modelo!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"/>
          <a:stretch/>
        </p:blipFill>
        <p:spPr>
          <a:xfrm>
            <a:off x="729466" y="318499"/>
            <a:ext cx="6686534" cy="4271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466" y="318499"/>
            <a:ext cx="7787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Una carreta </a:t>
            </a:r>
            <a:r>
              <a:rPr lang="en-US" sz="2400" dirty="0" err="1"/>
              <a:t>tiene</a:t>
            </a:r>
            <a:r>
              <a:rPr lang="en-US" sz="2400" dirty="0"/>
              <a:t> </a:t>
            </a:r>
            <a:r>
              <a:rPr lang="en-US" sz="2400" dirty="0" err="1"/>
              <a:t>capacidad</a:t>
            </a:r>
            <a:r>
              <a:rPr lang="en-US" sz="2400" dirty="0"/>
              <a:t> </a:t>
            </a:r>
          </a:p>
          <a:p>
            <a:r>
              <a:rPr lang="en-US" sz="2400" dirty="0"/>
              <a:t>para 12 </a:t>
            </a:r>
            <a:r>
              <a:rPr lang="en-US" sz="2400" dirty="0" err="1"/>
              <a:t>alfombras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4" y="5239058"/>
            <a:ext cx="1525530" cy="1127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49" y="5239058"/>
            <a:ext cx="1528694" cy="1128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38" y="5239059"/>
            <a:ext cx="1539896" cy="1128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47" y="5239058"/>
            <a:ext cx="1521220" cy="1116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34" y="5239058"/>
            <a:ext cx="1520922" cy="1126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74497" y="4592548"/>
            <a:ext cx="4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Tenemos</a:t>
            </a:r>
            <a:r>
              <a:rPr lang="en-US" sz="2800" dirty="0"/>
              <a:t> 5 carretas</a:t>
            </a:r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3279716" y="334685"/>
            <a:ext cx="1696569" cy="1216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3279717" y="2089885"/>
            <a:ext cx="1696569" cy="1216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7059271" y="334685"/>
            <a:ext cx="1696569" cy="1216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7059271" y="2089884"/>
            <a:ext cx="1696569" cy="1216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5171495" y="1232154"/>
            <a:ext cx="1696569" cy="12165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349" y="474058"/>
            <a:ext cx="312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Cada</a:t>
            </a:r>
            <a:r>
              <a:rPr lang="en-US" sz="3200" dirty="0"/>
              <a:t> carreta </a:t>
            </a:r>
            <a:r>
              <a:rPr lang="en-US" sz="3200" dirty="0" err="1"/>
              <a:t>contiene</a:t>
            </a:r>
            <a:r>
              <a:rPr lang="en-US" sz="3200" dirty="0"/>
              <a:t> 12 </a:t>
            </a:r>
            <a:r>
              <a:rPr lang="en-US" sz="3200" dirty="0" err="1"/>
              <a:t>alfombras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596756" y="3780842"/>
            <a:ext cx="6131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12 + 12 + 12 + 12 + 12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5939" y="4563279"/>
            <a:ext cx="2949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x 12 =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9495" y="5345716"/>
            <a:ext cx="1265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60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348" y="2089885"/>
            <a:ext cx="312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¿</a:t>
            </a:r>
            <a:r>
              <a:rPr lang="en-US" sz="3200" dirty="0" err="1"/>
              <a:t>Cuántas</a:t>
            </a:r>
            <a:r>
              <a:rPr lang="en-US" sz="3200" dirty="0"/>
              <a:t> </a:t>
            </a:r>
            <a:r>
              <a:rPr lang="en-US" sz="3200" dirty="0" err="1"/>
              <a:t>alfombras</a:t>
            </a:r>
            <a:r>
              <a:rPr lang="en-US" sz="3200" dirty="0"/>
              <a:t> temenos?</a:t>
            </a:r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1166292"/>
            <a:ext cx="5937755" cy="648351"/>
          </a:xfrm>
        </p:spPr>
        <p:txBody>
          <a:bodyPr>
            <a:noAutofit/>
          </a:bodyPr>
          <a:lstStyle/>
          <a:p>
            <a:r>
              <a:rPr lang="en-US" sz="2400" dirty="0" err="1"/>
              <a:t>Otro</a:t>
            </a:r>
            <a:r>
              <a:rPr lang="en-US" sz="2400" dirty="0"/>
              <a:t> </a:t>
            </a:r>
            <a:r>
              <a:rPr lang="en-US" sz="2400" dirty="0" err="1"/>
              <a:t>ejemplo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07" y="222539"/>
            <a:ext cx="8056193" cy="742153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/>
              <a:t>Esto no tiene que ser sólo con alfombras.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/>
              <a:t>¡Puedes usar esta estrategia para cualquier cosa!</a:t>
            </a:r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6045" y="2030159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FontTx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t="12221" r="21237" b="21862"/>
          <a:stretch/>
        </p:blipFill>
        <p:spPr>
          <a:xfrm>
            <a:off x="1922728" y="2793360"/>
            <a:ext cx="5304387" cy="3390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6045" y="1787703"/>
            <a:ext cx="5937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La profesora le pide a la clase que guarden sus libros porque se cambiarán de sala.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r="5010" b="5602"/>
          <a:stretch/>
        </p:blipFill>
        <p:spPr>
          <a:xfrm>
            <a:off x="755150" y="476655"/>
            <a:ext cx="7972747" cy="4911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4125" y="5634283"/>
            <a:ext cx="767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En</a:t>
            </a:r>
            <a:r>
              <a:rPr lang="en-US" sz="3600" dirty="0"/>
              <a:t> una </a:t>
            </a:r>
            <a:r>
              <a:rPr lang="en-US" sz="3600" dirty="0" err="1"/>
              <a:t>caja</a:t>
            </a:r>
            <a:r>
              <a:rPr lang="en-US" sz="3600" dirty="0"/>
              <a:t> </a:t>
            </a:r>
            <a:r>
              <a:rPr lang="en-US" sz="3600" dirty="0" err="1"/>
              <a:t>caben</a:t>
            </a:r>
            <a:r>
              <a:rPr lang="en-US" sz="3600" dirty="0"/>
              <a:t> 12 </a:t>
            </a:r>
            <a:r>
              <a:rPr lang="en-US" sz="3600" dirty="0" err="1"/>
              <a:t>libros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150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4" y="355600"/>
            <a:ext cx="1760163" cy="1666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68" y="2427553"/>
            <a:ext cx="1760163" cy="1666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25" y="2427554"/>
            <a:ext cx="1760163" cy="1666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88" y="352483"/>
            <a:ext cx="1760163" cy="1666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31" y="352484"/>
            <a:ext cx="1760163" cy="16661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7864" y="4695288"/>
            <a:ext cx="635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Tienes</a:t>
            </a:r>
            <a:r>
              <a:rPr lang="en-US" sz="3200" dirty="0"/>
              <a:t> que </a:t>
            </a:r>
            <a:r>
              <a:rPr lang="en-US" sz="3200" dirty="0" err="1"/>
              <a:t>empacar</a:t>
            </a:r>
            <a:r>
              <a:rPr lang="en-US" sz="3200" dirty="0"/>
              <a:t> 5 </a:t>
            </a:r>
            <a:r>
              <a:rPr lang="en-US" sz="3200" dirty="0" err="1"/>
              <a:t>cajas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24674" y="2018656"/>
            <a:ext cx="486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8804" y="2018655"/>
            <a:ext cx="57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6445" y="2018654"/>
            <a:ext cx="46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91137" y="4048958"/>
            <a:ext cx="67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4489" y="4048957"/>
            <a:ext cx="50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404" y="5558458"/>
            <a:ext cx="7551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12 + 12 + 12 + 12 + 12 = ?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278</TotalTime>
  <Words>215</Words>
  <Application>Microsoft Office PowerPoint</Application>
  <PresentationFormat>Presentación en pantalla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Parcel</vt:lpstr>
      <vt:lpstr>Presentación de PowerPoint</vt:lpstr>
      <vt:lpstr>ESTRATEGIA DE RESOLUCIÓN DE PROBLEMAS</vt:lpstr>
      <vt:lpstr>Construye un modelo</vt:lpstr>
      <vt:lpstr>EjemplO</vt:lpstr>
      <vt:lpstr>Presentación de PowerPoint</vt:lpstr>
      <vt:lpstr>Presentación de PowerPoint</vt:lpstr>
      <vt:lpstr>Otro ejemplo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AnnMaria De Mars</dc:creator>
  <cp:lastModifiedBy>Daniel Mondaca</cp:lastModifiedBy>
  <cp:revision>19</cp:revision>
  <dcterms:created xsi:type="dcterms:W3CDTF">2018-02-22T21:21:27Z</dcterms:created>
  <dcterms:modified xsi:type="dcterms:W3CDTF">2020-12-22T17:42:38Z</dcterms:modified>
</cp:coreProperties>
</file>