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6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14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5f02ee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95f02ee8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168a977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168a977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1993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1993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168a977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168a977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95f02ee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95f02ee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corestandards.org/Math/Content/7/RP/A/2/" TargetMode="External"/><Relationship Id="rId4" Type="http://schemas.openxmlformats.org/officeDocument/2006/relationships/hyperlink" Target="http://www.corestandards.org/Math/Content/7/RP/A/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sdQzHPwrG4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document/d/1CFAyL9FTgBB4FngyQB1u6fH3b1ld3C4P6qMrjVMckRA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Math Lesson Plan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31400" y="27528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Zeb Hammond June 21, 2020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F8314C-AD78-44A3-BF99-9969CC9F1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0" y="4005335"/>
            <a:ext cx="2343150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65500" y="1718250"/>
            <a:ext cx="4045200" cy="1707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0000"/>
              </a:buClr>
              <a:buSzPts val="2700"/>
              <a:buChar char="●"/>
            </a:pPr>
            <a:r>
              <a:rPr lang="en" sz="2700">
                <a:solidFill>
                  <a:srgbClr val="FF0000"/>
                </a:solidFill>
              </a:rPr>
              <a:t>Ratios and Proportional Relationships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 sz="2400">
                <a:solidFill>
                  <a:srgbClr val="FF0000"/>
                </a:solidFill>
              </a:rPr>
              <a:t>7th grade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 sz="2400">
                <a:solidFill>
                  <a:srgbClr val="FF0000"/>
                </a:solidFill>
              </a:rPr>
              <a:t>Missouri Learning Standards (MLS)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1600"/>
              </a:spcAft>
              <a:buClr>
                <a:srgbClr val="FF0000"/>
              </a:buClr>
              <a:buSzPts val="2400"/>
              <a:buChar char="●"/>
            </a:pPr>
            <a:r>
              <a:rPr lang="en" sz="2400">
                <a:solidFill>
                  <a:srgbClr val="FF0000"/>
                </a:solidFill>
              </a:rPr>
              <a:t>7.RP.A.1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65500" y="1718250"/>
            <a:ext cx="4045200" cy="1707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0000"/>
              </a:buClr>
              <a:buSzPts val="2700"/>
              <a:buChar char="●"/>
            </a:pPr>
            <a:r>
              <a:rPr lang="en" sz="2700" dirty="0">
                <a:solidFill>
                  <a:srgbClr val="FF0000"/>
                </a:solidFill>
              </a:rPr>
              <a:t>Ratios and Proportional Relationships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204500" cy="47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 sz="2400" dirty="0">
                <a:solidFill>
                  <a:srgbClr val="FF0000"/>
                </a:solidFill>
              </a:rPr>
              <a:t>7th grade</a:t>
            </a:r>
            <a:endParaRPr sz="2400" dirty="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 sz="2400" dirty="0">
                <a:solidFill>
                  <a:srgbClr val="FF0000"/>
                </a:solidFill>
              </a:rPr>
              <a:t>Common Core State Standards</a:t>
            </a:r>
          </a:p>
          <a:p>
            <a:pPr marL="457200" lvl="0" indent="-381000" algn="l" rtl="0">
              <a:spcBef>
                <a:spcPts val="1600"/>
              </a:spcBef>
              <a:spcAft>
                <a:spcPts val="1600"/>
              </a:spcAft>
              <a:buClr>
                <a:srgbClr val="FF0000"/>
              </a:buClr>
              <a:buSzPts val="2400"/>
              <a:buChar char="●"/>
            </a:pPr>
            <a:r>
              <a:rPr lang="fr-FR" dirty="0">
                <a:hlinkClick r:id="rId4"/>
              </a:rPr>
              <a:t>CCSS.MATH.CONTENT.7.RP.A.1</a:t>
            </a:r>
            <a:endParaRPr lang="fr-FR" dirty="0"/>
          </a:p>
          <a:p>
            <a:pPr marL="457200" lvl="0" indent="-381000" algn="l" rtl="0">
              <a:spcBef>
                <a:spcPts val="1600"/>
              </a:spcBef>
              <a:spcAft>
                <a:spcPts val="1600"/>
              </a:spcAft>
              <a:buClr>
                <a:srgbClr val="FF0000"/>
              </a:buClr>
              <a:buSzPts val="2400"/>
              <a:buChar char="●"/>
            </a:pPr>
            <a:r>
              <a:rPr lang="fr-FR" dirty="0">
                <a:hlinkClick r:id="rId5"/>
              </a:rPr>
              <a:t>CCSS.MATH.CONTENT.7.RP.A.2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Objective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ANALYZE PROPORTIONAL RELATIONSHIPS AND USE THEM TO SOLVE PROBLEMS.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	Compute unit rates, including those that involve complex fractions, with like or different units.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243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Knowledge Needed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need to know how to read and write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need to identify the numerator and denominator.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need to know how to add, subtract, multiply, and divide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65500" y="273025"/>
            <a:ext cx="4045200" cy="4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look at an example how to compute a problem with unit rates by simplifying complex fractions.</a:t>
            </a:r>
            <a:endParaRPr sz="360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5010425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https://www.youtube.com/watch?v=sdQzHPwrG4o</a:t>
            </a:r>
            <a:endParaRPr sz="51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71900" y="490525"/>
            <a:ext cx="8222100" cy="10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Let’s try this as a class.</a:t>
            </a:r>
            <a:endParaRPr sz="3000"/>
          </a:p>
        </p:txBody>
      </p:sp>
      <p:sp>
        <p:nvSpPr>
          <p:cNvPr id="98" name="Google Shape;98;p18"/>
          <p:cNvSpPr txBox="1"/>
          <p:nvPr/>
        </p:nvSpPr>
        <p:spPr>
          <a:xfrm>
            <a:off x="238250" y="1962100"/>
            <a:ext cx="4400700" cy="2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Grandma’s famous pie recipe used 2/3 cup of sugar for every 2 teaspoons of milk. How much sugar was used per teaspoon of milk?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A. 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B. 1 1/3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C. 2 2/3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D. 1/3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709025" y="1962275"/>
            <a:ext cx="4232400" cy="2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420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To solve, take 2/3 divided by 2 (2/3 / 2)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To find the answer of 2/3 / 2, you can multiply the reciprocal: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2/3  X 1/2 =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00000"/>
                </a:solidFill>
              </a:rPr>
              <a:t>2 x 1 </a:t>
            </a:r>
            <a:r>
              <a:rPr lang="en" sz="2000">
                <a:solidFill>
                  <a:srgbClr val="000000"/>
                </a:solidFill>
              </a:rPr>
              <a:t>= </a:t>
            </a:r>
            <a:r>
              <a:rPr lang="en" sz="2000" u="sng">
                <a:solidFill>
                  <a:srgbClr val="000000"/>
                </a:solidFill>
              </a:rPr>
              <a:t>2</a:t>
            </a:r>
            <a:r>
              <a:rPr lang="en" sz="2000">
                <a:solidFill>
                  <a:srgbClr val="000000"/>
                </a:solidFill>
              </a:rPr>
              <a:t> = </a:t>
            </a:r>
            <a:r>
              <a:rPr lang="en" sz="2000" u="sng">
                <a:solidFill>
                  <a:srgbClr val="000000"/>
                </a:solidFill>
              </a:rPr>
              <a:t>1</a:t>
            </a:r>
            <a:endParaRPr sz="200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3 x 2    6    3 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The answer is D. 1/3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Now it’s your turn!</a:t>
            </a:r>
            <a:endParaRPr sz="420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u="sng">
                <a:solidFill>
                  <a:schemeClr val="hlink"/>
                </a:solidFill>
                <a:hlinkClick r:id="rId4"/>
              </a:rPr>
              <a:t>Unit Rate-Complex Fractions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694250" y="4375950"/>
            <a:ext cx="39999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Office PowerPoint</Application>
  <PresentationFormat>On-screen Show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Roboto</vt:lpstr>
      <vt:lpstr>Material</vt:lpstr>
      <vt:lpstr>Math Lesson Plan</vt:lpstr>
      <vt:lpstr>Ratios and Proportional Relationships</vt:lpstr>
      <vt:lpstr>Ratios and Proportional Relationships</vt:lpstr>
      <vt:lpstr>Objective</vt:lpstr>
      <vt:lpstr>Prior Knowledge Needed</vt:lpstr>
      <vt:lpstr>Let’s look at an example how to compute a problem with unit rates by simplifying complex fractions.</vt:lpstr>
      <vt:lpstr>Let’s try this as a class.</vt:lpstr>
      <vt:lpstr>Answer</vt:lpstr>
      <vt:lpstr>Now it’s 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Lesson Plan</dc:title>
  <cp:lastModifiedBy>Christy Hanson</cp:lastModifiedBy>
  <cp:revision>4</cp:revision>
  <dcterms:modified xsi:type="dcterms:W3CDTF">2020-08-19T22:15:57Z</dcterms:modified>
</cp:coreProperties>
</file>