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8" r:id="rId3"/>
    <p:sldId id="257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Nunito" panose="020B0604020202020204" charset="0"/>
      <p:regular r:id="rId10"/>
      <p:bold r:id="rId11"/>
      <p:italic r:id="rId12"/>
      <p:boldItalic r:id="rId13"/>
    </p:embeddedFont>
    <p:embeddedFont>
      <p:font typeface="Shadows Into Light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" y="8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1290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64ab8f2e6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64ab8f2e6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estandards.org/ELA-Literacy/RI/5/3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orestandards.org/ELA-Literacy/RI/5/4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91350" y="377600"/>
            <a:ext cx="5361300" cy="8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/>
              <a:t>Reading Lesson Plans</a:t>
            </a:r>
            <a:endParaRPr b="1" u="sng" dirty="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231353" y="1060875"/>
            <a:ext cx="8538073" cy="38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/>
              <a:t>5th Grade English Language Arts (ELA) </a:t>
            </a:r>
            <a:r>
              <a:rPr lang="en-US" b="1" u="sng" dirty="0"/>
              <a:t>Common Core State Standards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CCSS.ELA-LITERACY.RI.5.3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Explain the relationships or interactions between two or more individuals, events, ideas, or concepts in a historical, scientific, or technical text based on specific information in the text.</a:t>
            </a:r>
            <a:endParaRPr lang="en-US" b="0" i="0" dirty="0">
              <a:solidFill>
                <a:srgbClr val="20202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CCSS.ELA-LITERACY.RI.5.4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Determine the meaning of general academic and domain-specific words and phrases in a text relevant to a grade 5 topic or subject area.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91350" y="377600"/>
            <a:ext cx="5361300" cy="8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Reading Lesson Plans</a:t>
            </a:r>
            <a:endParaRPr b="1" u="sng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91350" y="1060875"/>
            <a:ext cx="5639100" cy="38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/>
              <a:t>5th Grade English Language Arts (ELA)</a:t>
            </a:r>
            <a:endParaRPr b="1" u="sng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/>
              <a:t>Missouri Learning Standards (MLS)</a:t>
            </a:r>
            <a:endParaRPr sz="1200" b="1" u="sng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Reading 1C (5.R.1.C.a-b)</a:t>
            </a:r>
            <a:r>
              <a:rPr lang="en" dirty="0"/>
              <a:t> - Develop and apply skills to the reading process.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Making Connections - Compare, contrast, and analyze relevant connections between text to text.</a:t>
            </a:r>
            <a:endParaRPr u="sng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Reading 2A (5.R.2.A.)</a:t>
            </a:r>
            <a:r>
              <a:rPr lang="en" dirty="0"/>
              <a:t>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Fiction - Develop and apply skills and strategies to comprehend, analyze, and evaluate fiction, poetry, and drama from a variety of cultures and times.</a:t>
            </a:r>
            <a:endParaRPr u="sng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Reading 3B (5.R.3.B.)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Literary Techniques - Develop and apply skills and strategies to comprehend, analyze, and evaluate nonfiction from a variety of cultures and times.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607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388750" y="397050"/>
            <a:ext cx="8423100" cy="12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In the remaining days of your stay with Grandma, the two of you share great memories and interesting stories. During one conversation, Grandma is adamant that she is a better author than you. However, of course, you beg to differ. In the following link, look at the author’s purpose types as well as the examples/samples of work. Match the appropriate items to the correct author’s purpose. [Teachers: This could be a match feature question.]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3382178" y="2571749"/>
            <a:ext cx="2633032" cy="590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u="sng" dirty="0">
                <a:solidFill>
                  <a:schemeClr val="hlink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Author's Purpose</a:t>
            </a:r>
            <a:endParaRPr sz="2000" dirty="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36" name="Google Shape;136;p14"/>
          <p:cNvSpPr txBox="1"/>
          <p:nvPr/>
        </p:nvSpPr>
        <p:spPr>
          <a:xfrm>
            <a:off x="3100300" y="3310475"/>
            <a:ext cx="3000000" cy="1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2652850" y="3310475"/>
            <a:ext cx="38949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[*These skills can be found in our game </a:t>
            </a:r>
            <a:r>
              <a:rPr lang="en" sz="1600" u="sng" dirty="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“Making Camp Premium”</a:t>
            </a:r>
            <a:r>
              <a:rPr lang="en" sz="1600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]</a:t>
            </a:r>
            <a:endParaRPr dirty="0"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326</Words>
  <Application>Microsoft Office PowerPoint</Application>
  <PresentationFormat>On-screen Show (16:9)</PresentationFormat>
  <Paragraphs>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Nunito</vt:lpstr>
      <vt:lpstr>Arial</vt:lpstr>
      <vt:lpstr>Calibri</vt:lpstr>
      <vt:lpstr>Shadows Into Light</vt:lpstr>
      <vt:lpstr>Shift</vt:lpstr>
      <vt:lpstr>Reading Lesson Plans</vt:lpstr>
      <vt:lpstr>Reading Lesson Plans</vt:lpstr>
      <vt:lpstr>In the remaining days of your stay with Grandma, the two of you share great memories and interesting stories. During one conversation, Grandma is adamant that she is a better author than you. However, of course, you beg to differ. In the following link, look at the author’s purpose types as well as the examples/samples of work. Match the appropriate items to the correct author’s purpose. [Teachers: This could be a match feature question.]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Lesson Plans</dc:title>
  <cp:lastModifiedBy>Christy Hanson</cp:lastModifiedBy>
  <cp:revision>11</cp:revision>
  <dcterms:modified xsi:type="dcterms:W3CDTF">2020-08-06T19:29:06Z</dcterms:modified>
</cp:coreProperties>
</file>