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Raleway Thin" panose="020B0604020202020204" charset="0"/>
      <p:bold r:id="rId25"/>
      <p:boldItalic r:id="rId26"/>
    </p:embeddedFont>
    <p:embeddedFont>
      <p:font typeface="Work Sans" panose="020B0604020202020204" charset="0"/>
      <p:regular r:id="rId27"/>
      <p:bold r:id="rId28"/>
      <p:italic r:id="rId29"/>
      <p:boldItalic r:id="rId30"/>
    </p:embeddedFont>
    <p:embeddedFont>
      <p:font typeface="Work Sans Regular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248513-AD4E-498C-B4F6-3D5B13D95FC7}">
  <a:tblStyle styleId="{F7248513-AD4E-498C-B4F6-3D5B13D95F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fbe0f23cc_5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fbe0f23cc_5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a8c27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a8c27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9a8c278a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9a8c278a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9a8c2793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9a8c2793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D3D3D"/>
                </a:solidFill>
                <a:highlight>
                  <a:srgbClr val="FFFFFF"/>
                </a:highlight>
              </a:rPr>
              <a:t>If students are struggling, give them some examples to start with, such as 6 x 5, 6 x 2.  You can also give them math cubes to use as manipulatives</a:t>
            </a: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9a5de086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9a5de086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9a8c2795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9a8c2795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Multiplying by 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(Skip counting)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4A8B1-9709-4BC5-B78E-38589EA6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89" y="4202723"/>
            <a:ext cx="1689772" cy="5407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5" name="Google Shape;295;p2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96" name="Google Shape;296;p2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97" name="Google Shape;297;p2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9" name="Google Shape;299;p2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00" name="Google Shape;300;p2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02" name="Google Shape;302;p2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03" name="Google Shape;303;p2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05" name="Google Shape;305;p2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06" name="Google Shape;306;p2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607863D-DECB-4D5A-A2E4-68733786F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6.</a:t>
            </a:r>
            <a:endParaRPr sz="3000"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21200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21200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297156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297156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020900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020900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796856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796856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3572812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572812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348768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348768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5124725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124725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900681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900681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6624425" y="116737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624425" y="1664705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97400" y="667200"/>
            <a:ext cx="733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6     12    18     24    30    36     42    48   54    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70325" y="3768850"/>
            <a:ext cx="756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 1x6          2x6        3x6         4x6        5x6         6x6         7x6        8x6        9x6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48650" y="3988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Skip count by 6 and add in the missing numbers.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6, ____, 18, ____, ____, 36, ____, 48, ____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5124725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900681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6624425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8768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3572812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2796856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2020900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297156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21200" y="2097051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124725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900681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6624425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348768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3572812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2796856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2020900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297156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521200" y="2536113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124725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5900681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6624425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4348768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3572812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2796856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020900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297156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521200" y="29887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5124725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5900681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6624425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4348768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3572812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2796856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2020900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1297156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21200" y="3445969"/>
            <a:ext cx="507900" cy="395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C7D4827-0287-4B45-BC1F-94D3615A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6 to get 30.</a:t>
            </a:r>
            <a:endParaRPr sz="3000"/>
          </a:p>
        </p:txBody>
      </p:sp>
      <p:sp>
        <p:nvSpPr>
          <p:cNvPr id="181" name="Google Shape;1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548650" y="3607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6 + 6 + 6 + 6 + 6 = 30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6 x ____ = 30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6 x   </a:t>
            </a:r>
            <a:r>
              <a:rPr lang="en" sz="2500" b="1">
                <a:latin typeface="Work Sans"/>
                <a:ea typeface="Work Sans"/>
                <a:cs typeface="Work Sans"/>
                <a:sym typeface="Work Sans"/>
              </a:rPr>
              <a:t>5</a:t>
            </a: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    = 30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624850" y="1125325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624850" y="1969036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>
            <a:off x="624850" y="154688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1141647" y="1125325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1141647" y="1969036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141647" y="154688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1658445" y="1125325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1658445" y="1969036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1658445" y="154688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624850" y="2410141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1141647" y="2410141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1658445" y="2410141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624850" y="28733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1141647" y="28733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1658445" y="28733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2191848" y="1125325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2191848" y="1969036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2191848" y="154688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2191848" y="2410141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2191848" y="28733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624850" y="33305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141647" y="33305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1658445" y="33305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2191848" y="33305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2725248" y="1125325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2725248" y="1969036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2725248" y="154688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2725248" y="2410141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2725248" y="28733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2725248" y="3330564"/>
            <a:ext cx="426300" cy="382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768FF8-8B49-4625-87D6-38A95882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 txBox="1">
            <a:spLocks noGrp="1"/>
          </p:cNvSpPr>
          <p:nvPr>
            <p:ph type="ctrTitle" idx="4294967295"/>
          </p:nvPr>
        </p:nvSpPr>
        <p:spPr>
          <a:xfrm>
            <a:off x="1532500" y="33359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Now, your turn!</a:t>
            </a:r>
            <a:endParaRPr sz="6000"/>
          </a:p>
        </p:txBody>
      </p:sp>
      <p:sp>
        <p:nvSpPr>
          <p:cNvPr id="220" name="Google Shape;220;p17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21" name="Google Shape;221;p17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23" name="Google Shape;223;p17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24" name="Google Shape;224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0FAB9-2E1C-4A63-BD9D-FBBD83778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164600" y="1003175"/>
            <a:ext cx="8316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and write it out as skip counting</a:t>
            </a:r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424225" y="1626275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for how to set it up:</a:t>
            </a:r>
            <a:endParaRPr sz="3000"/>
          </a:p>
        </p:txBody>
      </p:sp>
      <p:sp>
        <p:nvSpPr>
          <p:cNvPr id="233" name="Google Shape;233;p18"/>
          <p:cNvSpPr txBox="1"/>
          <p:nvPr/>
        </p:nvSpPr>
        <p:spPr>
          <a:xfrm>
            <a:off x="424225" y="2217850"/>
            <a:ext cx="37806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6x4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6x4=24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4204750" y="2217850"/>
            <a:ext cx="38475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6+ 6+ 6+ 6 = 24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1937174" y="235373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1937174" y="3042303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1937174" y="2697779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2296070" y="235373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2296070" y="3042303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2296070" y="2697779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1937174" y="3402296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2296070" y="3402296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1937174" y="3780340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2296070" y="3780340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2666499" y="235373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2666499" y="3042303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2666499" y="2697779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2666499" y="3402296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2666499" y="3780340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1937174" y="415346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2296070" y="415346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2666499" y="415346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3036925" y="235373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3036925" y="3042303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3036925" y="2697779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3036925" y="3402296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3036925" y="3780340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3036925" y="4153468"/>
            <a:ext cx="296100" cy="312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B60B7B-4BDC-411F-A0A2-1D4950C7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turn...</a:t>
            </a:r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Work with a partner.  Take turns creating your own number sentences and solving them.</a:t>
            </a: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*Remember the numbers we are using need to be the same.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5" name="Google Shape;26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7FF0F-2984-4BDC-8F27-52B134ED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Fill in the multiplication table for 2s. Check yourself on the next page.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2" name="Google Shape;272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273" name="Google Shape;273;p20"/>
          <p:cNvGraphicFramePr/>
          <p:nvPr/>
        </p:nvGraphicFramePr>
        <p:xfrm>
          <a:off x="25218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{F7248513-AD4E-498C-B4F6-3D5B13D95FC7}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10x6=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11x6=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9x6=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12x6=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83D2FB5-6589-484A-90AF-DE532951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Check your answers.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0" name="Google Shape;280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81" name="Google Shape;281;p21"/>
          <p:cNvGraphicFramePr/>
          <p:nvPr/>
        </p:nvGraphicFramePr>
        <p:xfrm>
          <a:off x="25218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{F7248513-AD4E-498C-B4F6-3D5B13D95FC7}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12x6=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9E1D868-F60B-4655-96B9-01CAB671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we...</a:t>
            </a:r>
            <a:endParaRPr/>
          </a:p>
        </p:txBody>
      </p:sp>
      <p:sp>
        <p:nvSpPr>
          <p:cNvPr id="287" name="Google Shape;287;p22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7649100" cy="13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Today we worked with multiplying by 6 to solve problems. We also used skip counting. Students used manipulatives, drawings, and/or verbal explanations.</a:t>
            </a:r>
            <a:endParaRPr sz="2000"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64B03-A4E1-420C-811C-A2835C3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94" y="33136"/>
            <a:ext cx="1021025" cy="326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Raleway</vt:lpstr>
      <vt:lpstr>Calibri</vt:lpstr>
      <vt:lpstr>Work Sans</vt:lpstr>
      <vt:lpstr>Raleway Thin</vt:lpstr>
      <vt:lpstr>Montserrat</vt:lpstr>
      <vt:lpstr>Work Sans Regular</vt:lpstr>
      <vt:lpstr>Pisanio template</vt:lpstr>
      <vt:lpstr>Multiplying by 6  (Skip counting)</vt:lpstr>
      <vt:lpstr>Skip count by 6.</vt:lpstr>
      <vt:lpstr>Skip count by 6 to get 30.</vt:lpstr>
      <vt:lpstr>Now, your turn!</vt:lpstr>
      <vt:lpstr>Draw a picture and write it out as skip counting</vt:lpstr>
      <vt:lpstr>Your turn...</vt:lpstr>
      <vt:lpstr>Multiplication Tables</vt:lpstr>
      <vt:lpstr>Multiplication Tables</vt:lpstr>
      <vt:lpstr>Today we...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by 6  (Skip counting)</dc:title>
  <cp:lastModifiedBy>Christy Hanson</cp:lastModifiedBy>
  <cp:revision>1</cp:revision>
  <dcterms:modified xsi:type="dcterms:W3CDTF">2020-06-19T16:47:04Z</dcterms:modified>
</cp:coreProperties>
</file>