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Raleway Thin" panose="020B0604020202020204" charset="0"/>
      <p:bold r:id="rId30"/>
      <p:boldItalic r:id="rId31"/>
    </p:embeddedFont>
    <p:embeddedFont>
      <p:font typeface="Work Sans" panose="020B0604020202020204" charset="0"/>
      <p:regular r:id="rId32"/>
      <p:bold r:id="rId33"/>
      <p:italic r:id="rId34"/>
      <p:boldItalic r:id="rId35"/>
    </p:embeddedFont>
    <p:embeddedFont>
      <p:font typeface="Work Sans Regular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A94A3F-B850-4284-A41A-2364F18E8574}">
  <a:tblStyle styleId="{BBA94A3F-B850-4284-A41A-2364F18E85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9a8c2793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9a8c2793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9a8c2793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9a8c2793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D3D3D"/>
                </a:solidFill>
                <a:highlight>
                  <a:srgbClr val="FFFFFF"/>
                </a:highlight>
              </a:rPr>
              <a:t>If students are struggling, give them some examples to start with, such as 10 x 5, 10 x 2.  You can also give them math cubes to use as manipulatives</a:t>
            </a: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9a5de086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9a5de086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9a8c2793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9a8c2793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fbe0f23cc_5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fbe0f23cc_5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a8c27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a8c27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9a8c278a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9a8c278a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58d2518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58d25184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D3D3D"/>
                </a:solidFill>
                <a:highlight>
                  <a:srgbClr val="FFFFFF"/>
                </a:highlight>
              </a:rPr>
              <a:t>If students are struggling, give them some examples to start with, such as 5 x 5, 5 x 2.  You can also give them math cubes to use as manipulatives</a:t>
            </a: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9a8c279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9a8c279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9a8c2793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9a8c2793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9a8c2793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9a8c2793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Multiplying by 5 and 10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(Skip counting)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FF3D-3330-4873-A9D6-5EA5DFC3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4521089"/>
            <a:ext cx="1479501" cy="473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>
            <a:spLocks noGrp="1"/>
          </p:cNvSpPr>
          <p:nvPr>
            <p:ph type="title"/>
          </p:nvPr>
        </p:nvSpPr>
        <p:spPr>
          <a:xfrm>
            <a:off x="164600" y="1003175"/>
            <a:ext cx="8316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and write it out as skip counting</a:t>
            </a:r>
            <a:endParaRPr/>
          </a:p>
        </p:txBody>
      </p:sp>
      <p:sp>
        <p:nvSpPr>
          <p:cNvPr id="401" name="Google Shape;401;p23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2" name="Google Shape;402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03" name="Google Shape;403;p23"/>
          <p:cNvSpPr txBox="1">
            <a:spLocks noGrp="1"/>
          </p:cNvSpPr>
          <p:nvPr>
            <p:ph type="title"/>
          </p:nvPr>
        </p:nvSpPr>
        <p:spPr>
          <a:xfrm>
            <a:off x="424225" y="1626275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for how to set it up:</a:t>
            </a:r>
            <a:endParaRPr sz="3000"/>
          </a:p>
        </p:txBody>
      </p:sp>
      <p:sp>
        <p:nvSpPr>
          <p:cNvPr id="404" name="Google Shape;404;p23"/>
          <p:cNvSpPr txBox="1"/>
          <p:nvPr/>
        </p:nvSpPr>
        <p:spPr>
          <a:xfrm>
            <a:off x="424225" y="2217850"/>
            <a:ext cx="3780600" cy="2802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10x3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10x3=30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4204750" y="2217850"/>
            <a:ext cx="3847500" cy="2802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10+10+10=30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2202200" y="221785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2202200" y="2713746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2202200" y="2465624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2587932" y="221785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2587932" y="2713746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2587932" y="2465624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2973664" y="221785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2973664" y="2713746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2973664" y="2465624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2202200" y="2973008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2587932" y="2973008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2973664" y="2973008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2202200" y="324527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2587932" y="324527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2973664" y="324527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2202200" y="3506502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2202200" y="4002397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2202200" y="3754276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2587932" y="3506502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2587932" y="4002397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2587932" y="3754276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2973664" y="3506502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2973664" y="4002397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2973664" y="3754276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2202200" y="426166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2587932" y="426166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2973664" y="4261660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2202200" y="4533922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2587932" y="4533922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2973664" y="4533922"/>
            <a:ext cx="318300" cy="224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100B674-70B8-4510-885A-A1C03FAB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475" y="93614"/>
            <a:ext cx="1162050" cy="371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turn...</a:t>
            </a:r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Work with a partner.  Take turns creating your own number sentences and solving them.</a:t>
            </a: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*Remember the numbers we are using need to be the same.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2" name="Google Shape;44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D3BC5-44B9-4C37-95D3-0E3BF563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280" y="134849"/>
            <a:ext cx="1230004" cy="393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448" name="Google Shape;448;p25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Fill in the multiplication table for 2s. Check yourself on the next page.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9" name="Google Shape;449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450" name="Google Shape;450;p25"/>
          <p:cNvGraphicFramePr/>
          <p:nvPr/>
        </p:nvGraphicFramePr>
        <p:xfrm>
          <a:off x="521200" y="2433475"/>
          <a:ext cx="3405400" cy="2426100"/>
        </p:xfrm>
        <a:graphic>
          <a:graphicData uri="http://schemas.openxmlformats.org/drawingml/2006/table">
            <a:tbl>
              <a:tblPr>
                <a:noFill/>
                <a:tableStyleId>{BBA94A3F-B850-4284-A41A-2364F18E8574}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10x5=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11x5=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9x5=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12x5=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1" name="Google Shape;451;p25"/>
          <p:cNvGraphicFramePr/>
          <p:nvPr/>
        </p:nvGraphicFramePr>
        <p:xfrm>
          <a:off x="4623800" y="2433475"/>
          <a:ext cx="3405400" cy="2426100"/>
        </p:xfrm>
        <a:graphic>
          <a:graphicData uri="http://schemas.openxmlformats.org/drawingml/2006/table">
            <a:tbl>
              <a:tblPr>
                <a:noFill/>
                <a:tableStyleId>{BBA94A3F-B850-4284-A41A-2364F18E8574}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10x10=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11x10=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9x10=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12x10=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455723-522A-4CF5-8707-0FDEF7CFE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86182"/>
            <a:ext cx="1250900" cy="400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Check your answers.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459" name="Google Shape;459;p26"/>
          <p:cNvGraphicFramePr/>
          <p:nvPr/>
        </p:nvGraphicFramePr>
        <p:xfrm>
          <a:off x="521200" y="2433475"/>
          <a:ext cx="3405400" cy="2426100"/>
        </p:xfrm>
        <a:graphic>
          <a:graphicData uri="http://schemas.openxmlformats.org/drawingml/2006/table">
            <a:tbl>
              <a:tblPr>
                <a:noFill/>
                <a:tableStyleId>{BBA94A3F-B850-4284-A41A-2364F18E8574}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8x5=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3x5=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12x5=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0" name="Google Shape;460;p26"/>
          <p:cNvGraphicFramePr/>
          <p:nvPr/>
        </p:nvGraphicFramePr>
        <p:xfrm>
          <a:off x="4623800" y="2433475"/>
          <a:ext cx="3405400" cy="2426100"/>
        </p:xfrm>
        <a:graphic>
          <a:graphicData uri="http://schemas.openxmlformats.org/drawingml/2006/table">
            <a:tbl>
              <a:tblPr>
                <a:noFill/>
                <a:tableStyleId>{BBA94A3F-B850-4284-A41A-2364F18E8574}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5x10=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8x10= 80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12x10=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4EC48B-8369-4B04-BF84-8C2FCA4D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7542"/>
            <a:ext cx="1256884" cy="4022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we...</a:t>
            </a:r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7649100" cy="13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Today we worked with multiplying by 5 and 10 to solve problems. We also used skip counting. Students used manipulatives, drawings, and/or verbal explanations.</a:t>
            </a:r>
            <a:endParaRPr sz="2000"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7" name="Google Shape;467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57E3B-5BE9-49F6-B959-3F6C45E0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24" y="4513131"/>
            <a:ext cx="1479501" cy="473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4" name="Google Shape;474;p2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75" name="Google Shape;475;p2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76" name="Google Shape;476;p2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78" name="Google Shape;478;p2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79" name="Google Shape;479;p2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81" name="Google Shape;481;p2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82" name="Google Shape;482;p2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3" name="Google Shape;483;p2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84" name="Google Shape;484;p2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85" name="Google Shape;485;p2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6" name="Google Shape;486;p2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3D74F26-5C56-4290-9E73-8FB2AB946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99" y="4521089"/>
            <a:ext cx="1479501" cy="473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5.</a:t>
            </a:r>
            <a:endParaRPr sz="3000"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21200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21200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297156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297156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020900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020900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796856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796856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3572812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572812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348768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348768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5124723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124723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900679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900679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6624423" y="1167375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624423" y="1753419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97400" y="667200"/>
            <a:ext cx="733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5     10    15     20    25    30    35    40    45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70325" y="3768850"/>
            <a:ext cx="756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1x5          2x5         3x5         4x5        5x5         6x5         7x5        8x5        9x5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48650" y="3988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Skip count by 5 and add in the missing numbers.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5, ____, 15, ____, ____, 30, ____, 40, 45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5124723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900679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6624423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8768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3572812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2796856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2020900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297156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21200" y="2262886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124723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900679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6624423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348768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3572812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2796856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2020900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297156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521200" y="27802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124723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5900679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6624423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4348768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3572812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2796856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020900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297156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521200" y="3313668"/>
            <a:ext cx="507900" cy="465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0D7FB0D-87AF-448E-A7DF-D05A8565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75" y="79840"/>
            <a:ext cx="1038225" cy="332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5 to get 20.</a:t>
            </a:r>
            <a:endParaRPr sz="3000"/>
          </a:p>
        </p:txBody>
      </p:sp>
      <p:sp>
        <p:nvSpPr>
          <p:cNvPr id="172" name="Google Shape;17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73" name="Google Shape;173;p16"/>
          <p:cNvSpPr txBox="1"/>
          <p:nvPr/>
        </p:nvSpPr>
        <p:spPr>
          <a:xfrm>
            <a:off x="548650" y="3607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5 + 5 + 5 + 5 = 20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5 x ____ = 20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5 x   </a:t>
            </a:r>
            <a:r>
              <a:rPr lang="en" sz="2500" b="1">
                <a:latin typeface="Work Sans"/>
                <a:ea typeface="Work Sans"/>
                <a:cs typeface="Work Sans"/>
                <a:sym typeface="Work Sans"/>
              </a:rPr>
              <a:t>4</a:t>
            </a: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    = 20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624850" y="11253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624850" y="20968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624850" y="16107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1141644" y="11253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1141644" y="20968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1141644" y="16107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1658439" y="11253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1658439" y="20968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1658439" y="16107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624850" y="26047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1141644" y="26047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>
            <a:off x="1658439" y="26047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624850" y="31381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1141644" y="31381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658439" y="31381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2191839" y="11253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2191839" y="20968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2191839" y="16107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2191839" y="26047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2191839" y="31381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57C83D-7989-4D1C-9DFD-E166C5104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4561094"/>
            <a:ext cx="1384250" cy="442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>
            <a:spLocks noGrp="1"/>
          </p:cNvSpPr>
          <p:nvPr>
            <p:ph type="ctrTitle" idx="4294967295"/>
          </p:nvPr>
        </p:nvSpPr>
        <p:spPr>
          <a:xfrm>
            <a:off x="1532500" y="33359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Now, your turn!</a:t>
            </a:r>
            <a:endParaRPr sz="6000"/>
          </a:p>
        </p:txBody>
      </p:sp>
      <p:sp>
        <p:nvSpPr>
          <p:cNvPr id="201" name="Google Shape;201;p17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02" name="Google Shape;202;p17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04" name="Google Shape;204;p17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05" name="Google Shape;205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84273C-C963-4E92-A1E6-D40807DA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41" y="4551149"/>
            <a:ext cx="1385559" cy="443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164600" y="1003175"/>
            <a:ext cx="8316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and write it out as skip counting</a:t>
            </a: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424225" y="1626275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for how to set it up:</a:t>
            </a:r>
            <a:endParaRPr sz="3000"/>
          </a:p>
        </p:txBody>
      </p:sp>
      <p:sp>
        <p:nvSpPr>
          <p:cNvPr id="214" name="Google Shape;214;p18"/>
          <p:cNvSpPr txBox="1"/>
          <p:nvPr/>
        </p:nvSpPr>
        <p:spPr>
          <a:xfrm>
            <a:off x="424225" y="2217850"/>
            <a:ext cx="37806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5x3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5x3=15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4204750" y="2217850"/>
            <a:ext cx="38475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5+ 5+ 5 = 15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1941575" y="21831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1941575" y="31546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1941575" y="26685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2458369" y="21831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2458369" y="31546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2458369" y="26685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2975164" y="218312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2975164" y="3154655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2975164" y="2668549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1941575" y="36625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2458369" y="36625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2975164" y="36625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1941575" y="41959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2458369" y="41959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2975164" y="4195987"/>
            <a:ext cx="426300" cy="4401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73D9AD-59D8-4A72-9CD5-8AC2B6A6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484" y="23504"/>
            <a:ext cx="1212800" cy="388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turn...</a:t>
            </a: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Work with a partner.  Take turns creating your own number sentences and solving them.</a:t>
            </a: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*Remember the numbers we are using need to be the same.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7" name="Google Shape;237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2B5CA-5AD4-4C1C-9CD9-06446898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4" y="134849"/>
            <a:ext cx="1241375" cy="397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10.</a:t>
            </a:r>
            <a:endParaRPr sz="3000"/>
          </a:p>
        </p:txBody>
      </p:sp>
      <p:sp>
        <p:nvSpPr>
          <p:cNvPr id="243" name="Google Shape;243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521200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521200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1303622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/>
          <p:nvPr/>
        </p:nvSpPr>
        <p:spPr>
          <a:xfrm>
            <a:off x="1303622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2033397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2033397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2815819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2815819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3598241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3598241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4380663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/>
          <p:nvPr/>
        </p:nvSpPr>
        <p:spPr>
          <a:xfrm>
            <a:off x="4380663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5163085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5163085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"/>
          <p:cNvSpPr/>
          <p:nvPr/>
        </p:nvSpPr>
        <p:spPr>
          <a:xfrm>
            <a:off x="5945507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"/>
          <p:cNvSpPr/>
          <p:nvPr/>
        </p:nvSpPr>
        <p:spPr>
          <a:xfrm>
            <a:off x="5945507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6675282" y="116737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6675282" y="1465572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521200" y="667200"/>
            <a:ext cx="733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10     20   30     40    50   60     70    80   90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446525" y="3845050"/>
            <a:ext cx="756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1x10        2x10       3x10        4x10        5x10       6x10        7x10       8x10       9x10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64" name="Google Shape;264;p20"/>
          <p:cNvSpPr txBox="1"/>
          <p:nvPr/>
        </p:nvSpPr>
        <p:spPr>
          <a:xfrm>
            <a:off x="548650" y="41407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Skip count by 10 and add in the missing numbers.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5, ____, 15, ____, ____, 30, ____, 40, 45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5163085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/>
          <p:nvPr/>
        </p:nvSpPr>
        <p:spPr>
          <a:xfrm>
            <a:off x="5945507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6675282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4380663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"/>
          <p:cNvSpPr/>
          <p:nvPr/>
        </p:nvSpPr>
        <p:spPr>
          <a:xfrm>
            <a:off x="3598241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2815819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/>
          <p:nvPr/>
        </p:nvSpPr>
        <p:spPr>
          <a:xfrm>
            <a:off x="2033397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"/>
          <p:cNvSpPr/>
          <p:nvPr/>
        </p:nvSpPr>
        <p:spPr>
          <a:xfrm>
            <a:off x="1303622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521200" y="172480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5163085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5945507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6675282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4380663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3598241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2815819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2033397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1303622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521200" y="198806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5163085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5945507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"/>
          <p:cNvSpPr/>
          <p:nvPr/>
        </p:nvSpPr>
        <p:spPr>
          <a:xfrm>
            <a:off x="6675282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4380663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3598241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0"/>
          <p:cNvSpPr/>
          <p:nvPr/>
        </p:nvSpPr>
        <p:spPr>
          <a:xfrm>
            <a:off x="2815819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2033397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1303622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521200" y="2259476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521213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521213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1303635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303635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2033410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2033410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2815832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2815832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3598254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3598254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4380676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4380676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5163098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5163098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5945520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5945520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6675295" y="25778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6675295" y="2876035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5163098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5945520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6675295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4380676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3598254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2815832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2033410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1303635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521213" y="313526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5163098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945520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>
            <a:off x="6675295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>
            <a:off x="4380676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>
            <a:off x="3598254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2815832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2033410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>
            <a:off x="1303635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>
            <a:off x="521213" y="339852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5163098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5945520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6675295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4380676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3598254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2815832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2033410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>
            <a:off x="1303635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521213" y="3669938"/>
            <a:ext cx="511800" cy="236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CEB4D84-4405-4A8D-9648-A1C34B219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106204"/>
            <a:ext cx="1200350" cy="384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10 to get 40.</a:t>
            </a:r>
            <a:endParaRPr sz="3000"/>
          </a:p>
        </p:txBody>
      </p:sp>
      <p:sp>
        <p:nvSpPr>
          <p:cNvPr id="342" name="Google Shape;34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548650" y="38359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10+10+10+10=40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10 x ____ = 40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10 x   </a:t>
            </a:r>
            <a:r>
              <a:rPr lang="en" sz="2500" b="1">
                <a:latin typeface="Work Sans"/>
                <a:ea typeface="Work Sans"/>
                <a:cs typeface="Work Sans"/>
                <a:sym typeface="Work Sans"/>
              </a:rPr>
              <a:t>4</a:t>
            </a: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    = 40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624850" y="819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624850" y="1406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624850" y="1112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1141647" y="819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1141647" y="1406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1141647" y="1112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1658445" y="819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1"/>
          <p:cNvSpPr/>
          <p:nvPr/>
        </p:nvSpPr>
        <p:spPr>
          <a:xfrm>
            <a:off x="1658445" y="1406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1658445" y="1112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624850" y="1712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1141647" y="1712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>
            <a:off x="1658445" y="1712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624850" y="2034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1141647" y="2034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1658445" y="2034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>
            <a:off x="2191848" y="819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/>
          <p:nvPr/>
        </p:nvSpPr>
        <p:spPr>
          <a:xfrm>
            <a:off x="2191848" y="1406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2191848" y="1112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2191848" y="1712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"/>
          <p:cNvSpPr/>
          <p:nvPr/>
        </p:nvSpPr>
        <p:spPr>
          <a:xfrm>
            <a:off x="2191848" y="2034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624850" y="2343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624850" y="2930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24850" y="2636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1141647" y="2343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1141647" y="2930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1141647" y="2636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1658445" y="2343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>
            <a:off x="1658445" y="2930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1658445" y="2636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624850" y="3236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1141647" y="3236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1658445" y="3236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624850" y="3558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1141647" y="3558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1658445" y="3558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2191848" y="234360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2191848" y="2930062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2191848" y="2636625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2191848" y="3236674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2191848" y="3558660"/>
            <a:ext cx="426300" cy="265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C84D0E5-DA71-4195-B6AD-71098061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442" y="90994"/>
            <a:ext cx="1292284" cy="413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>
            <a:spLocks noGrp="1"/>
          </p:cNvSpPr>
          <p:nvPr>
            <p:ph type="ctrTitle" idx="4294967295"/>
          </p:nvPr>
        </p:nvSpPr>
        <p:spPr>
          <a:xfrm>
            <a:off x="1532500" y="33359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Now, your turn!</a:t>
            </a:r>
            <a:endParaRPr sz="6000"/>
          </a:p>
        </p:txBody>
      </p:sp>
      <p:sp>
        <p:nvSpPr>
          <p:cNvPr id="391" name="Google Shape;391;p22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2" name="Google Shape;392;p22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22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6B5879-DD9C-406C-AE81-08B0A504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115967"/>
            <a:ext cx="1238250" cy="396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570</Words>
  <Application>Microsoft Office PowerPoint</Application>
  <PresentationFormat>On-screen Show (16:9)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Work Sans</vt:lpstr>
      <vt:lpstr>Calibri</vt:lpstr>
      <vt:lpstr>Raleway Thin</vt:lpstr>
      <vt:lpstr>Montserrat</vt:lpstr>
      <vt:lpstr>Work Sans Regular</vt:lpstr>
      <vt:lpstr>Raleway</vt:lpstr>
      <vt:lpstr>Pisanio template</vt:lpstr>
      <vt:lpstr>Multiplying by 5 and 10  (Skip counting)</vt:lpstr>
      <vt:lpstr>Skip count by 5.</vt:lpstr>
      <vt:lpstr>Skip count by 5 to get 20.</vt:lpstr>
      <vt:lpstr>Now, your turn!</vt:lpstr>
      <vt:lpstr>Draw a picture and write it out as skip counting</vt:lpstr>
      <vt:lpstr>Your turn...</vt:lpstr>
      <vt:lpstr>Skip count by 10.</vt:lpstr>
      <vt:lpstr>Skip count by 10 to get 40.</vt:lpstr>
      <vt:lpstr>Now, your turn!</vt:lpstr>
      <vt:lpstr>Draw a picture and write it out as skip counting</vt:lpstr>
      <vt:lpstr>Your turn...</vt:lpstr>
      <vt:lpstr>Multiplication Tables</vt:lpstr>
      <vt:lpstr>Multiplication Tables</vt:lpstr>
      <vt:lpstr>Today we...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by 5 and 10  (Skip counting)</dc:title>
  <cp:lastModifiedBy>Christy Hanson</cp:lastModifiedBy>
  <cp:revision>5</cp:revision>
  <dcterms:modified xsi:type="dcterms:W3CDTF">2020-06-19T16:27:52Z</dcterms:modified>
</cp:coreProperties>
</file>