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Raleway Thin" panose="020B0604020202020204" charset="0"/>
      <p:bold r:id="rId25"/>
      <p:boldItalic r:id="rId26"/>
    </p:embeddedFont>
    <p:embeddedFont>
      <p:font typeface="Work Sans" panose="020B0604020202020204" charset="0"/>
      <p:regular r:id="rId27"/>
      <p:bold r:id="rId28"/>
      <p:italic r:id="rId29"/>
      <p:boldItalic r:id="rId30"/>
    </p:embeddedFont>
    <p:embeddedFont>
      <p:font typeface="Work Sans Regular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043305-C3E9-4C39-A161-7074DAB043D1}">
  <a:tblStyle styleId="{CC043305-C3E9-4C39-A161-7074DAB043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fbe0f23cc_5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fbe0f23cc_5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9a8c27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9a8c27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9a8c278a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9a8c278a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8d25184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8d25184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D3D3D"/>
                </a:solidFill>
                <a:highlight>
                  <a:srgbClr val="FFFFFF"/>
                </a:highlight>
              </a:rPr>
              <a:t>If students are struggling, give them some examples to start with, such as 2 x 5, 2 x 2.  You can also give them math cubes to use as manipulatives</a:t>
            </a: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9a5de086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9a5de086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9a8c278a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9a8c278a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1">
  <p:cSld name="BLANK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-296625" y="-263875"/>
            <a:ext cx="2030379" cy="2001770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-494451" y="121272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3886626">
            <a:off x="-462593" y="-88356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1859020">
            <a:off x="564045" y="369917"/>
            <a:ext cx="1439126" cy="1790687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630174" y="4286374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-327075" y="4286376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 rot="10039177">
            <a:off x="6208704" y="4295609"/>
            <a:ext cx="2660802" cy="130323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7826250" y="448624"/>
            <a:ext cx="1857351" cy="173219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991200" y="-435573"/>
            <a:ext cx="1542974" cy="1439006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7814124" y="1453499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Multiplying by 2 (Skip counting)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CCB81-79D2-41CC-9A28-6E2C20FDC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00" y="4607787"/>
            <a:ext cx="1230000" cy="39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9" name="Google Shape;219;p2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20" name="Google Shape;220;p2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21" name="Google Shape;221;p2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23" name="Google Shape;223;p2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24" name="Google Shape;224;p2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26" name="Google Shape;226;p2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27" name="Google Shape;227;p2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29" name="Google Shape;229;p2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30" name="Google Shape;230;p2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ADCC296-76C6-4A58-B9C7-B945BE740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400" y="4607787"/>
            <a:ext cx="1230000" cy="39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361750" y="196500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Skip count by 2.</a:t>
            </a:r>
            <a:endParaRPr sz="3000"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521200" y="13197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521200" y="20102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1359400" y="13197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1359400" y="20102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2141200" y="13197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2141200" y="20102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2979400" y="13197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2979400" y="20102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3817600" y="13197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3817600" y="20102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4655800" y="13197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4655800" y="20102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5494000" y="13197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5494000" y="20102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6332200" y="13197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6332200" y="20102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7114000" y="13197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7114000" y="2010275"/>
            <a:ext cx="548700" cy="548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597400" y="819600"/>
            <a:ext cx="7338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2		4	   6      8       10     12     14      16	  18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370325" y="2702050"/>
            <a:ext cx="756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Regular"/>
                <a:ea typeface="Work Sans Regular"/>
                <a:cs typeface="Work Sans Regular"/>
                <a:sym typeface="Work Sans Regular"/>
              </a:rPr>
              <a:t>    1x2          2x2         3x2          4x2          5x2         6x2         7x2           8x2         9x2</a:t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548650" y="3607300"/>
            <a:ext cx="7694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Work Sans Regular"/>
                <a:ea typeface="Work Sans Regular"/>
                <a:cs typeface="Work Sans Regular"/>
                <a:sym typeface="Work Sans Regular"/>
              </a:rPr>
              <a:t>Skip count by 2 and add in the missing numbers.</a:t>
            </a:r>
            <a:endParaRPr sz="2500" dirty="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Work Sans Regular"/>
                <a:ea typeface="Work Sans Regular"/>
                <a:cs typeface="Work Sans Regular"/>
                <a:sym typeface="Work Sans Regular"/>
              </a:rPr>
              <a:t>2, ____, 6, 8, ____, 12, ____, 16, ____</a:t>
            </a:r>
            <a:endParaRPr sz="2500" dirty="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7EE3A3-2D37-4027-B2DD-C05260367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00" y="4607787"/>
            <a:ext cx="1230000" cy="39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361750" y="196500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Skip count by 2 to get 8.</a:t>
            </a:r>
            <a:endParaRPr sz="3000"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548650" y="3607300"/>
            <a:ext cx="7694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2 + 2 + 2 + 2 = 8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2 x ____ = 8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2 x   </a:t>
            </a:r>
            <a:r>
              <a:rPr lang="en" sz="2500" b="1">
                <a:latin typeface="Work Sans"/>
                <a:ea typeface="Work Sans"/>
                <a:cs typeface="Work Sans"/>
                <a:sym typeface="Work Sans"/>
              </a:rPr>
              <a:t>4</a:t>
            </a: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    = 8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603500" y="1344175"/>
            <a:ext cx="905400" cy="877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603500" y="2258575"/>
            <a:ext cx="905400" cy="877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1647425" y="1317350"/>
            <a:ext cx="905400" cy="877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1647425" y="2231750"/>
            <a:ext cx="905400" cy="877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2746250" y="1317350"/>
            <a:ext cx="905400" cy="877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/>
          <p:nvPr/>
        </p:nvSpPr>
        <p:spPr>
          <a:xfrm>
            <a:off x="2746250" y="2231750"/>
            <a:ext cx="905400" cy="877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3845075" y="1317350"/>
            <a:ext cx="905400" cy="877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3845075" y="2231750"/>
            <a:ext cx="905400" cy="877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7A0169-B893-4186-AF6C-423E9AD2C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00" y="4607787"/>
            <a:ext cx="1230000" cy="39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/>
          <p:nvPr/>
        </p:nvSpPr>
        <p:spPr>
          <a:xfrm>
            <a:off x="3145251" y="2262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2125050" y="2646262"/>
            <a:ext cx="4979291" cy="1159826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 txBox="1">
            <a:spLocks noGrp="1"/>
          </p:cNvSpPr>
          <p:nvPr>
            <p:ph type="ctrTitle" idx="4294967295"/>
          </p:nvPr>
        </p:nvSpPr>
        <p:spPr>
          <a:xfrm>
            <a:off x="1532500" y="3335950"/>
            <a:ext cx="6078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Now, your turn!</a:t>
            </a:r>
            <a:endParaRPr sz="6000"/>
          </a:p>
        </p:txBody>
      </p:sp>
      <p:sp>
        <p:nvSpPr>
          <p:cNvPr id="162" name="Google Shape;162;p17"/>
          <p:cNvSpPr/>
          <p:nvPr/>
        </p:nvSpPr>
        <p:spPr>
          <a:xfrm>
            <a:off x="4572818" y="775376"/>
            <a:ext cx="1455284" cy="147466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3" name="Google Shape;163;p17"/>
          <p:cNvSpPr/>
          <p:nvPr/>
        </p:nvSpPr>
        <p:spPr>
          <a:xfrm rot="1473012">
            <a:off x="3249604" y="1511667"/>
            <a:ext cx="850851" cy="82881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4291348" y="634450"/>
            <a:ext cx="372489" cy="36196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5" name="Google Shape;165;p17"/>
          <p:cNvSpPr/>
          <p:nvPr/>
        </p:nvSpPr>
        <p:spPr>
          <a:xfrm rot="2487327">
            <a:off x="4051770" y="2276952"/>
            <a:ext cx="265047" cy="2575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E3CFA-7E1C-43A4-ADF1-68594817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00" y="4607787"/>
            <a:ext cx="1230000" cy="39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164600" y="1003175"/>
            <a:ext cx="83160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 picture and write it out as skip counting</a:t>
            </a: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2"/>
          </p:nvPr>
        </p:nvSpPr>
        <p:spPr>
          <a:xfrm>
            <a:off x="521200" y="1863125"/>
            <a:ext cx="7959300" cy="20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3" name="Google Shape;17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424225" y="1626275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 for how to set it up:</a:t>
            </a:r>
            <a:endParaRPr sz="3000"/>
          </a:p>
        </p:txBody>
      </p:sp>
      <p:sp>
        <p:nvSpPr>
          <p:cNvPr id="175" name="Google Shape;175;p18"/>
          <p:cNvSpPr txBox="1"/>
          <p:nvPr/>
        </p:nvSpPr>
        <p:spPr>
          <a:xfrm>
            <a:off x="424225" y="2217850"/>
            <a:ext cx="3780600" cy="23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2 x 3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		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2 x 3=6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4204750" y="2217850"/>
            <a:ext cx="3847500" cy="23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2 + 2 + 2 =6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576075" y="2704877"/>
            <a:ext cx="757800" cy="614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576075" y="3344923"/>
            <a:ext cx="757800" cy="614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1449797" y="2686100"/>
            <a:ext cx="757800" cy="614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1449797" y="3326146"/>
            <a:ext cx="757800" cy="614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2369468" y="2686100"/>
            <a:ext cx="757800" cy="614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2369468" y="3326146"/>
            <a:ext cx="757800" cy="614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A9E7FD-3D38-4F22-B3E3-C328766F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00" y="4607787"/>
            <a:ext cx="1230000" cy="39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turn...</a:t>
            </a:r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body" idx="2"/>
          </p:nvPr>
        </p:nvSpPr>
        <p:spPr>
          <a:xfrm>
            <a:off x="521200" y="1863125"/>
            <a:ext cx="7959300" cy="20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Work with a partner.  Take turns creating your own number sentences and solving them.</a:t>
            </a:r>
            <a:endParaRPr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*Remember the numbers we are using need to be the same.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002AD-D445-4A87-94BA-F0617EF63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00" y="4607787"/>
            <a:ext cx="1230000" cy="39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Tables</a:t>
            </a:r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body" idx="2"/>
          </p:nvPr>
        </p:nvSpPr>
        <p:spPr>
          <a:xfrm>
            <a:off x="521200" y="1634525"/>
            <a:ext cx="79593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Fill in the multiplication table for 2s. Check yourself on the next page.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6" name="Google Shape;19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197" name="Google Shape;197;p20"/>
          <p:cNvGraphicFramePr/>
          <p:nvPr/>
        </p:nvGraphicFramePr>
        <p:xfrm>
          <a:off x="2702050" y="2323750"/>
          <a:ext cx="3405400" cy="2426100"/>
        </p:xfrm>
        <a:graphic>
          <a:graphicData uri="http://schemas.openxmlformats.org/drawingml/2006/table">
            <a:tbl>
              <a:tblPr>
                <a:noFill/>
                <a:tableStyleId>{CC043305-C3E9-4C39-A161-7074DAB043D1}</a:tableStyleId>
              </a:tblPr>
              <a:tblGrid>
                <a:gridCol w="8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1x2=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4x2=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7x2=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10x2=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2x2=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5x2=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8x2=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11x2=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3x2=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6x2=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9x2=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12x2=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62DF255-D31A-41F0-B430-1FABB5F65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00" y="4607787"/>
            <a:ext cx="1230000" cy="39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Tables</a:t>
            </a:r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body" idx="2"/>
          </p:nvPr>
        </p:nvSpPr>
        <p:spPr>
          <a:xfrm>
            <a:off x="521200" y="1634525"/>
            <a:ext cx="79593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Check your answers.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4" name="Google Shape;204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205" name="Google Shape;205;p21"/>
          <p:cNvGraphicFramePr/>
          <p:nvPr/>
        </p:nvGraphicFramePr>
        <p:xfrm>
          <a:off x="2702050" y="2323750"/>
          <a:ext cx="3405400" cy="2426100"/>
        </p:xfrm>
        <a:graphic>
          <a:graphicData uri="http://schemas.openxmlformats.org/drawingml/2006/table">
            <a:tbl>
              <a:tblPr>
                <a:noFill/>
                <a:tableStyleId>{CC043305-C3E9-4C39-A161-7074DAB043D1}</a:tableStyleId>
              </a:tblPr>
              <a:tblGrid>
                <a:gridCol w="8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1x2=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4x2=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7x2=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10x2=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2x2=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5x2=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8x2=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11x2=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3x2=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6x2=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9x2=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12x2=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82BB333-6E79-406E-9AF3-9C1AFFA87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00" y="4607787"/>
            <a:ext cx="1230000" cy="39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we...</a:t>
            </a:r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7649100" cy="13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Today we worked with multiplying by 2 to solve problems. We also used skip counting. Students used manipulatives, drawings, and/or verbal explanations.</a:t>
            </a:r>
            <a:endParaRPr sz="2000"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2" name="Google Shape;212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8E5A9-B06E-4934-B253-9AA1734FA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00" y="4607787"/>
            <a:ext cx="1230000" cy="39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On-screen Show (16:9)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Work Sans</vt:lpstr>
      <vt:lpstr>Calibri</vt:lpstr>
      <vt:lpstr>Raleway Thin</vt:lpstr>
      <vt:lpstr>Montserrat</vt:lpstr>
      <vt:lpstr>Work Sans Regular</vt:lpstr>
      <vt:lpstr>Raleway</vt:lpstr>
      <vt:lpstr>Pisanio template</vt:lpstr>
      <vt:lpstr>Multiplying by 2 (Skip counting)</vt:lpstr>
      <vt:lpstr>Skip count by 2.</vt:lpstr>
      <vt:lpstr>Skip count by 2 to get 8.</vt:lpstr>
      <vt:lpstr>Now, your turn!</vt:lpstr>
      <vt:lpstr>Draw a picture and write it out as skip counting</vt:lpstr>
      <vt:lpstr>Your turn...</vt:lpstr>
      <vt:lpstr>Multiplication Tables</vt:lpstr>
      <vt:lpstr>Multiplication Tables</vt:lpstr>
      <vt:lpstr>Today we...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by 2 (Skip counting)</dc:title>
  <cp:lastModifiedBy>Christy Hanson</cp:lastModifiedBy>
  <cp:revision>1</cp:revision>
  <dcterms:modified xsi:type="dcterms:W3CDTF">2020-06-18T19:33:24Z</dcterms:modified>
</cp:coreProperties>
</file>