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2"/>
    <p:restoredTop sz="93692"/>
  </p:normalViewPr>
  <p:slideViewPr>
    <p:cSldViewPr snapToGrid="0" snapToObjects="1">
      <p:cViewPr varScale="1">
        <p:scale>
          <a:sx n="113" d="100"/>
          <a:sy n="113" d="100"/>
        </p:scale>
        <p:origin x="12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5C926-79F4-6243-A8F0-A56109833C2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0B50-117B-5045-BD4A-F09D234E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E014CA7-AAE3-0B4A-8C39-0BD628FF5A7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E014CA7-AAE3-0B4A-8C39-0BD628FF5A7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t="12221" r="21685" b="21862"/>
          <a:stretch/>
        </p:blipFill>
        <p:spPr>
          <a:xfrm>
            <a:off x="1078785" y="1071562"/>
            <a:ext cx="6945332" cy="44764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10E906-66AD-6746-8B69-AC70FB1C0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303" y="5705394"/>
            <a:ext cx="1686296" cy="8431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74731" y="2112579"/>
            <a:ext cx="3783724" cy="2554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90952" y="2459422"/>
            <a:ext cx="51080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err="1">
                <a:solidFill>
                  <a:schemeClr val="bg1"/>
                </a:solidFill>
              </a:rPr>
              <a:t>Construye</a:t>
            </a:r>
            <a:r>
              <a:rPr lang="en-US" sz="5400" dirty="0">
                <a:solidFill>
                  <a:schemeClr val="bg1"/>
                </a:solidFill>
              </a:rPr>
              <a:t> un </a:t>
            </a:r>
            <a:r>
              <a:rPr lang="en-US" sz="5400" dirty="0" err="1">
                <a:solidFill>
                  <a:schemeClr val="bg1"/>
                </a:solidFill>
              </a:rPr>
              <a:t>Modelo</a:t>
            </a:r>
            <a:endParaRPr lang="en-US" sz="5400" dirty="0">
              <a:solidFill>
                <a:schemeClr val="bg1"/>
              </a:solidFill>
            </a:endParaRPr>
          </a:p>
          <a:p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3" y="355601"/>
            <a:ext cx="1205358" cy="114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09" y="355601"/>
            <a:ext cx="1205358" cy="1140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10" y="355601"/>
            <a:ext cx="1205358" cy="1140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11" y="355601"/>
            <a:ext cx="1205358" cy="1140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2" y="355601"/>
            <a:ext cx="1205358" cy="1140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195" y="1859761"/>
            <a:ext cx="7551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12 + 12 + 12 + 12 + 12 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6683" y="2746147"/>
            <a:ext cx="92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8431" y="3447867"/>
            <a:ext cx="4161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12 x 5 =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7200" y="4491711"/>
            <a:ext cx="2688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674" y="1623318"/>
            <a:ext cx="7274103" cy="34778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chemeClr val="bg1"/>
              </a:solidFill>
            </a:endParaRPr>
          </a:p>
          <a:p>
            <a:pPr algn="ctr"/>
            <a:r>
              <a:rPr lang="en-US" sz="4400" dirty="0" err="1">
                <a:solidFill>
                  <a:schemeClr val="bg1"/>
                </a:solidFill>
              </a:rPr>
              <a:t>Visitanos</a:t>
            </a:r>
            <a:r>
              <a:rPr lang="en-US" dirty="0">
                <a:solidFill>
                  <a:schemeClr val="bg1"/>
                </a:solidFill>
              </a:rPr>
              <a:t>                                                     </a:t>
            </a:r>
            <a:r>
              <a:rPr lang="en-US" sz="4400" dirty="0" err="1">
                <a:solidFill>
                  <a:schemeClr val="bg1"/>
                </a:solidFill>
              </a:rPr>
              <a:t>en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pPr algn="ctr"/>
            <a:r>
              <a:rPr lang="en-US" sz="4400" dirty="0" err="1">
                <a:solidFill>
                  <a:schemeClr val="bg1"/>
                </a:solidFill>
              </a:rPr>
              <a:t>www.strongmindstudios.com</a:t>
            </a:r>
            <a:endParaRPr lang="en-US" sz="4400" dirty="0">
              <a:solidFill>
                <a:schemeClr val="bg1"/>
              </a:solidFill>
            </a:endParaRP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6E4E5F0-F7C2-4B4F-9358-65C48A80E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1974380"/>
            <a:ext cx="2775750" cy="138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998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522903"/>
            <a:ext cx="6346153" cy="118872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/>
              <a:t>Estrategia</a:t>
            </a:r>
            <a:r>
              <a:rPr lang="en-US" sz="2400" b="1" dirty="0"/>
              <a:t> de </a:t>
            </a:r>
            <a:r>
              <a:rPr lang="en-US" sz="2400" b="1" dirty="0" err="1"/>
              <a:t>resoluci</a:t>
            </a:r>
            <a:r>
              <a:rPr lang="es-ES" sz="2400" b="1" dirty="0" err="1"/>
              <a:t>ón</a:t>
            </a:r>
            <a:r>
              <a:rPr lang="es-ES" sz="2400" b="1" dirty="0"/>
              <a:t> </a:t>
            </a:r>
            <a:br>
              <a:rPr lang="es-ES" sz="2400" b="1" dirty="0"/>
            </a:br>
            <a:r>
              <a:rPr lang="es-ES" sz="2400" b="1" dirty="0"/>
              <a:t>de problemas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021596"/>
            <a:ext cx="6243411" cy="3834674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dirty="0" err="1"/>
              <a:t>Construye</a:t>
            </a:r>
            <a:r>
              <a:rPr lang="en-US" sz="4800" dirty="0"/>
              <a:t> un </a:t>
            </a:r>
            <a:r>
              <a:rPr lang="en-US" sz="4800" dirty="0" err="1"/>
              <a:t>Modelo</a:t>
            </a:r>
            <a:endParaRPr lang="en-US" sz="48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800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/>
              <a:t>Una forma de resolver un </a:t>
            </a:r>
            <a:r>
              <a:rPr lang="en-US" sz="4400" dirty="0" err="1"/>
              <a:t>problema</a:t>
            </a:r>
            <a:r>
              <a:rPr lang="en-US" sz="4400" dirty="0"/>
              <a:t> </a:t>
            </a:r>
            <a:r>
              <a:rPr lang="en-US" sz="4400" dirty="0" err="1"/>
              <a:t>es</a:t>
            </a:r>
            <a:r>
              <a:rPr lang="en-US" sz="4400" dirty="0"/>
              <a:t> </a:t>
            </a:r>
            <a:r>
              <a:rPr lang="en-US" sz="4400" dirty="0" err="1"/>
              <a:t>construyendo</a:t>
            </a:r>
            <a:r>
              <a:rPr lang="en-US" sz="4400" dirty="0"/>
              <a:t> un </a:t>
            </a:r>
            <a:r>
              <a:rPr lang="en-US" sz="4400" dirty="0" err="1"/>
              <a:t>modelo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Construye</a:t>
            </a:r>
            <a:r>
              <a:rPr lang="en-US" sz="3200" dirty="0"/>
              <a:t> un </a:t>
            </a:r>
            <a:r>
              <a:rPr lang="en-US" sz="3200" dirty="0" err="1"/>
              <a:t>modelo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/>
              <a:t>Toma</a:t>
            </a:r>
            <a:r>
              <a:rPr lang="en-US" sz="4400" dirty="0"/>
              <a:t> </a:t>
            </a:r>
            <a:r>
              <a:rPr lang="en-US" sz="4400" dirty="0" err="1"/>
              <a:t>tu</a:t>
            </a:r>
            <a:r>
              <a:rPr lang="en-US" sz="4400" dirty="0"/>
              <a:t> </a:t>
            </a:r>
            <a:r>
              <a:rPr lang="en-US" sz="4400" dirty="0" err="1"/>
              <a:t>problema</a:t>
            </a:r>
            <a:r>
              <a:rPr lang="en-US" sz="4400" dirty="0"/>
              <a:t> </a:t>
            </a:r>
            <a:r>
              <a:rPr lang="en-US" sz="4400" dirty="0" err="1"/>
              <a:t>matem</a:t>
            </a:r>
            <a:r>
              <a:rPr lang="es-ES" sz="4400" dirty="0"/>
              <a:t>ático y construye un modelo con la información dada.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ejemplo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370917"/>
            <a:ext cx="5937755" cy="366001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en-US" sz="3200" dirty="0" err="1"/>
              <a:t>Te</a:t>
            </a:r>
            <a:r>
              <a:rPr lang="en-US" sz="3200" dirty="0"/>
              <a:t> </a:t>
            </a:r>
            <a:r>
              <a:rPr lang="en-US" sz="3200" dirty="0" err="1"/>
              <a:t>est</a:t>
            </a:r>
            <a:r>
              <a:rPr lang="es-ES" sz="3200" dirty="0" err="1"/>
              <a:t>ás</a:t>
            </a:r>
            <a:r>
              <a:rPr lang="es-ES" sz="3200" dirty="0"/>
              <a:t> mudando con tu tribu a través de las planicies y necesitas empacar alfombras de búfalo para intercambiar. Cada carreta tiene capacidad para 12 alfombras y tienes 5 carretas para llenar. </a:t>
            </a: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es-ES" sz="3200" dirty="0"/>
              <a:t>¿Cuántas alfombras de búfalo puedes empacar?</a:t>
            </a:r>
            <a:endParaRPr lang="en-US" sz="2800" dirty="0"/>
          </a:p>
          <a:p>
            <a:pPr marL="0" lvl="0" indent="0" algn="ctr">
              <a:spcBef>
                <a:spcPts val="0"/>
              </a:spcBef>
              <a:buClrTx/>
              <a:buNone/>
              <a:defRPr/>
            </a:pPr>
            <a:r>
              <a:rPr lang="en-US" sz="3600" dirty="0"/>
              <a:t>¡</a:t>
            </a:r>
            <a:r>
              <a:rPr lang="en-US" sz="3600" dirty="0" err="1"/>
              <a:t>Construye</a:t>
            </a:r>
            <a:r>
              <a:rPr lang="en-US" sz="3600" dirty="0"/>
              <a:t> un </a:t>
            </a:r>
            <a:r>
              <a:rPr lang="en-US" sz="3600" dirty="0" err="1"/>
              <a:t>modelo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"/>
          <a:stretch/>
        </p:blipFill>
        <p:spPr>
          <a:xfrm>
            <a:off x="729466" y="318499"/>
            <a:ext cx="6018738" cy="3845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345" y="318499"/>
            <a:ext cx="778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Yo</a:t>
            </a:r>
            <a:r>
              <a:rPr lang="en-US" dirty="0"/>
              <a:t>, la </a:t>
            </a:r>
            <a:r>
              <a:rPr lang="en-US" dirty="0" err="1"/>
              <a:t>carreta</a:t>
            </a:r>
            <a:r>
              <a:rPr lang="en-US" dirty="0"/>
              <a:t>, </a:t>
            </a:r>
            <a:r>
              <a:rPr lang="en-US" dirty="0" err="1"/>
              <a:t>puedo</a:t>
            </a:r>
            <a:r>
              <a:rPr lang="en-US" dirty="0"/>
              <a:t> </a:t>
            </a:r>
          </a:p>
          <a:p>
            <a:r>
              <a:rPr lang="en-US" dirty="0" err="1"/>
              <a:t>almacenar</a:t>
            </a:r>
            <a:r>
              <a:rPr lang="en-US" dirty="0"/>
              <a:t> 12 </a:t>
            </a:r>
            <a:r>
              <a:rPr lang="en-US" dirty="0" err="1"/>
              <a:t>alfombras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4" y="5239058"/>
            <a:ext cx="1525530" cy="1127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49" y="5239058"/>
            <a:ext cx="1528694" cy="1128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38" y="5239059"/>
            <a:ext cx="1539896" cy="1128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47" y="5239058"/>
            <a:ext cx="1521220" cy="1116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34" y="5239058"/>
            <a:ext cx="1520922" cy="1126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74497" y="4592548"/>
            <a:ext cx="4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Tenemos</a:t>
            </a:r>
            <a:r>
              <a:rPr lang="en-US" sz="2800" dirty="0"/>
              <a:t> 5 </a:t>
            </a:r>
            <a:r>
              <a:rPr lang="en-US" sz="2800" dirty="0" err="1"/>
              <a:t>carretas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>
          <a:xfrm>
            <a:off x="3279716" y="334685"/>
            <a:ext cx="1696569" cy="1216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>
          <a:xfrm>
            <a:off x="3279717" y="2089885"/>
            <a:ext cx="1696569" cy="1216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>
          <a:xfrm>
            <a:off x="7059271" y="334685"/>
            <a:ext cx="1696569" cy="1216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>
          <a:xfrm>
            <a:off x="7059271" y="2089884"/>
            <a:ext cx="1696569" cy="1216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>
          <a:xfrm>
            <a:off x="5171495" y="1232154"/>
            <a:ext cx="1696569" cy="12165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7349" y="474058"/>
            <a:ext cx="297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Cada</a:t>
            </a:r>
            <a:r>
              <a:rPr lang="en-US" sz="3200" dirty="0"/>
              <a:t> </a:t>
            </a:r>
            <a:r>
              <a:rPr lang="en-US" sz="3200" dirty="0" err="1"/>
              <a:t>carreta</a:t>
            </a:r>
            <a:r>
              <a:rPr lang="en-US" sz="3200" dirty="0"/>
              <a:t> </a:t>
            </a:r>
            <a:r>
              <a:rPr lang="en-US" sz="3200" dirty="0" err="1"/>
              <a:t>tiene</a:t>
            </a:r>
            <a:r>
              <a:rPr lang="en-US" sz="3200" dirty="0"/>
              <a:t> 12 </a:t>
            </a:r>
            <a:r>
              <a:rPr lang="en-US" sz="3200" dirty="0" err="1"/>
              <a:t>alfombras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596756" y="3780842"/>
            <a:ext cx="6131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12 + 12 + 12 + 12 + 12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5939" y="4563279"/>
            <a:ext cx="2949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x 12 =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9495" y="5345716"/>
            <a:ext cx="1265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60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349" y="2171514"/>
            <a:ext cx="2578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¿Cu</a:t>
            </a:r>
            <a:r>
              <a:rPr lang="es-ES" sz="3200" dirty="0" err="1"/>
              <a:t>ántas</a:t>
            </a:r>
            <a:r>
              <a:rPr lang="es-ES" sz="3200" dirty="0"/>
              <a:t> alfombras tenemos?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1071569"/>
            <a:ext cx="5937755" cy="648351"/>
          </a:xfrm>
        </p:spPr>
        <p:txBody>
          <a:bodyPr>
            <a:noAutofit/>
          </a:bodyPr>
          <a:lstStyle/>
          <a:p>
            <a:r>
              <a:rPr lang="en-US" sz="2400" dirty="0" err="1"/>
              <a:t>Otro</a:t>
            </a:r>
            <a:r>
              <a:rPr lang="en-US" sz="2400" dirty="0"/>
              <a:t> </a:t>
            </a:r>
            <a:r>
              <a:rPr lang="en-US" sz="2400" dirty="0" err="1"/>
              <a:t>ejemplo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388" y="154756"/>
            <a:ext cx="5937755" cy="742153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/>
              <a:t>Esto</a:t>
            </a:r>
            <a:r>
              <a:rPr lang="en-US" sz="2200" dirty="0"/>
              <a:t> no </a:t>
            </a:r>
            <a:r>
              <a:rPr lang="en-US" sz="2200" dirty="0" err="1"/>
              <a:t>tiene</a:t>
            </a:r>
            <a:r>
              <a:rPr lang="en-US" sz="2200" dirty="0"/>
              <a:t> que </a:t>
            </a:r>
            <a:r>
              <a:rPr lang="en-US" sz="2200" dirty="0" err="1"/>
              <a:t>ser</a:t>
            </a:r>
            <a:r>
              <a:rPr lang="en-US" sz="2200" dirty="0"/>
              <a:t> solo con </a:t>
            </a:r>
            <a:r>
              <a:rPr lang="en-US" sz="2200" dirty="0" err="1"/>
              <a:t>alfombras</a:t>
            </a:r>
            <a:r>
              <a:rPr lang="en-US" sz="2200" dirty="0"/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¡</a:t>
            </a:r>
            <a:r>
              <a:rPr lang="en-US" sz="2200" dirty="0" err="1"/>
              <a:t>Puedes</a:t>
            </a:r>
            <a:r>
              <a:rPr lang="en-US" sz="2200" dirty="0"/>
              <a:t> </a:t>
            </a:r>
            <a:r>
              <a:rPr lang="en-US" sz="2200" dirty="0" err="1"/>
              <a:t>usar</a:t>
            </a:r>
            <a:r>
              <a:rPr lang="en-US" sz="2200" dirty="0"/>
              <a:t> </a:t>
            </a:r>
            <a:r>
              <a:rPr lang="en-US" sz="2200" dirty="0" err="1"/>
              <a:t>esta</a:t>
            </a:r>
            <a:r>
              <a:rPr lang="en-US" sz="2200" dirty="0"/>
              <a:t> </a:t>
            </a:r>
            <a:r>
              <a:rPr lang="en-US" sz="2200" dirty="0" err="1"/>
              <a:t>estrategia</a:t>
            </a:r>
            <a:r>
              <a:rPr lang="en-US" sz="2200" dirty="0"/>
              <a:t> para </a:t>
            </a:r>
            <a:r>
              <a:rPr lang="en-US" sz="2200" dirty="0" err="1"/>
              <a:t>cualquier</a:t>
            </a:r>
            <a:r>
              <a:rPr lang="en-US" sz="2200" dirty="0"/>
              <a:t> </a:t>
            </a:r>
            <a:r>
              <a:rPr lang="en-US" sz="2200" dirty="0" err="1"/>
              <a:t>cosa</a:t>
            </a:r>
            <a:r>
              <a:rPr lang="en-US" sz="2200" dirty="0"/>
              <a:t>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6045" y="2030159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FontTx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t="12221" r="21237" b="21862"/>
          <a:stretch/>
        </p:blipFill>
        <p:spPr>
          <a:xfrm>
            <a:off x="1922728" y="2793360"/>
            <a:ext cx="5304387" cy="3390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6045" y="1787703"/>
            <a:ext cx="5937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s-ES" sz="2400" dirty="0"/>
              <a:t>profesora le pide a la clase que guarden sus libros porque se cambiarán de sala.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r="5010" b="5602"/>
          <a:stretch/>
        </p:blipFill>
        <p:spPr>
          <a:xfrm>
            <a:off x="606175" y="534255"/>
            <a:ext cx="7972747" cy="4911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150" y="5691883"/>
            <a:ext cx="767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caja</a:t>
            </a:r>
            <a:r>
              <a:rPr lang="en-US" sz="3600" dirty="0"/>
              <a:t> </a:t>
            </a:r>
            <a:r>
              <a:rPr lang="en-US" sz="3600" dirty="0" err="1"/>
              <a:t>caben</a:t>
            </a:r>
            <a:r>
              <a:rPr lang="en-US" sz="3600" dirty="0"/>
              <a:t> 12 </a:t>
            </a:r>
            <a:r>
              <a:rPr lang="en-US" sz="3600" dirty="0" err="1"/>
              <a:t>libros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150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4" y="355600"/>
            <a:ext cx="1760163" cy="1666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68" y="2427553"/>
            <a:ext cx="1760163" cy="1666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25" y="2427554"/>
            <a:ext cx="1760163" cy="1666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88" y="352483"/>
            <a:ext cx="1760163" cy="1666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31" y="352484"/>
            <a:ext cx="1760163" cy="16661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7864" y="4695288"/>
            <a:ext cx="635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Tienes</a:t>
            </a:r>
            <a:r>
              <a:rPr lang="en-US" sz="3200" dirty="0"/>
              <a:t> que </a:t>
            </a:r>
            <a:r>
              <a:rPr lang="en-US" sz="3200" dirty="0" err="1"/>
              <a:t>empacar</a:t>
            </a:r>
            <a:r>
              <a:rPr lang="en-US" sz="3200" dirty="0"/>
              <a:t> 5 </a:t>
            </a:r>
            <a:r>
              <a:rPr lang="en-US" sz="3200" dirty="0" err="1"/>
              <a:t>cajas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24674" y="2018656"/>
            <a:ext cx="486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8804" y="2018655"/>
            <a:ext cx="57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6445" y="2018654"/>
            <a:ext cx="46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91137" y="4048958"/>
            <a:ext cx="67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4489" y="4048957"/>
            <a:ext cx="50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404" y="5558458"/>
            <a:ext cx="7551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12 + 12 + 12 + 12 + 12 = ?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295</TotalTime>
  <Words>218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Parcel</vt:lpstr>
      <vt:lpstr>PowerPoint Presentation</vt:lpstr>
      <vt:lpstr>Estrategia de resolución  de problemas</vt:lpstr>
      <vt:lpstr>Construye un modelo</vt:lpstr>
      <vt:lpstr>ejemplo</vt:lpstr>
      <vt:lpstr>PowerPoint Presentation</vt:lpstr>
      <vt:lpstr>PowerPoint Presentation</vt:lpstr>
      <vt:lpstr>Otro ejemplo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AnnMaria De Mars</dc:creator>
  <cp:lastModifiedBy>Christy Hanson</cp:lastModifiedBy>
  <cp:revision>21</cp:revision>
  <cp:lastPrinted>2018-12-08T21:19:00Z</cp:lastPrinted>
  <dcterms:created xsi:type="dcterms:W3CDTF">2018-02-22T21:21:27Z</dcterms:created>
  <dcterms:modified xsi:type="dcterms:W3CDTF">2020-12-08T18:10:45Z</dcterms:modified>
</cp:coreProperties>
</file>